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omments/comment1.xml" ContentType="application/vnd.openxmlformats-officedocument.presentationml.comment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23"/>
  </p:notesMasterIdLst>
  <p:handoutMasterIdLst>
    <p:handoutMasterId r:id="rId24"/>
  </p:handoutMasterIdLst>
  <p:sldIdLst>
    <p:sldId id="256" r:id="rId3"/>
    <p:sldId id="259" r:id="rId4"/>
    <p:sldId id="266" r:id="rId5"/>
    <p:sldId id="285" r:id="rId6"/>
    <p:sldId id="263" r:id="rId7"/>
    <p:sldId id="268" r:id="rId8"/>
    <p:sldId id="267" r:id="rId9"/>
    <p:sldId id="281" r:id="rId10"/>
    <p:sldId id="269" r:id="rId11"/>
    <p:sldId id="272" r:id="rId12"/>
    <p:sldId id="271" r:id="rId13"/>
    <p:sldId id="282" r:id="rId14"/>
    <p:sldId id="274" r:id="rId15"/>
    <p:sldId id="275" r:id="rId16"/>
    <p:sldId id="277" r:id="rId17"/>
    <p:sldId id="283" r:id="rId18"/>
    <p:sldId id="278" r:id="rId19"/>
    <p:sldId id="279" r:id="rId20"/>
    <p:sldId id="280" r:id="rId21"/>
    <p:sldId id="28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D" initials="L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6058B"/>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99" autoAdjust="0"/>
    <p:restoredTop sz="94660"/>
  </p:normalViewPr>
  <p:slideViewPr>
    <p:cSldViewPr snapToGrid="0" showGuides="1">
      <p:cViewPr varScale="1">
        <p:scale>
          <a:sx n="85" d="100"/>
          <a:sy n="85" d="100"/>
        </p:scale>
        <p:origin x="533" y="67"/>
      </p:cViewPr>
      <p:guideLst>
        <p:guide orient="horz" pos="2137"/>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12T15:01:10.752"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2025/4/15</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2025/4/15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a:t>单击此处编辑母版标题样式</a:t>
            </a:r>
          </a:p>
        </p:txBody>
      </p:sp>
      <p:sp>
        <p:nvSpPr>
          <p:cNvPr id="4" name="TextBox 3"/>
          <p:cNvSpPr txBox="1"/>
          <p:nvPr userDrawn="1"/>
        </p:nvSpPr>
        <p:spPr>
          <a:xfrm>
            <a:off x="107505" y="646951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2025/4/15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stretch>
            <a:fillRect/>
          </a:stretch>
        </p:blipFill>
        <p:spPr>
          <a:xfrm>
            <a:off x="0" y="0"/>
            <a:ext cx="12192000" cy="6858000"/>
          </a:xfrm>
          <a:prstGeom prst="rect">
            <a:avLst/>
          </a:prstGeom>
        </p:spPr>
      </p:pic>
      <p:sp>
        <p:nvSpPr>
          <p:cNvPr id="8" name="矩形 7"/>
          <p:cNvSpPr/>
          <p:nvPr userDrawn="1"/>
        </p:nvSpPr>
        <p:spPr>
          <a:xfrm>
            <a:off x="734786" y="468087"/>
            <a:ext cx="10722429" cy="5921827"/>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2025/4/15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KSO_TEMPLATE" hidden="1"/>
          <p:cNvSpPr/>
          <p:nvPr>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1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3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2.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40.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21.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3" Type="http://schemas.openxmlformats.org/officeDocument/2006/relationships/tags" Target="../tags/tag11.xml"/><Relationship Id="rId21" Type="http://schemas.openxmlformats.org/officeDocument/2006/relationships/image" Target="../media/image4.png"/><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image" Target="../media/image13.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19" Type="http://schemas.openxmlformats.org/officeDocument/2006/relationships/slideLayout" Target="../slideLayouts/slideLayout2.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4" cstate="screen"/>
          <a:stretch>
            <a:fillRect/>
          </a:stretch>
        </p:blipFill>
        <p:spPr>
          <a:xfrm>
            <a:off x="767839" y="4078238"/>
            <a:ext cx="3013342" cy="3013342"/>
          </a:xfrm>
          <a:prstGeom prst="rect">
            <a:avLst/>
          </a:prstGeom>
        </p:spPr>
      </p:pic>
      <p:grpSp>
        <p:nvGrpSpPr>
          <p:cNvPr id="5" name="组合 4"/>
          <p:cNvGrpSpPr/>
          <p:nvPr/>
        </p:nvGrpSpPr>
        <p:grpSpPr>
          <a:xfrm>
            <a:off x="4560684" y="3679780"/>
            <a:ext cx="3070631" cy="1201999"/>
            <a:chOff x="5486399" y="4374386"/>
            <a:chExt cx="3070631" cy="1201999"/>
          </a:xfrm>
        </p:grpSpPr>
        <p:sp>
          <p:nvSpPr>
            <p:cNvPr id="4" name="圆角矩形 3"/>
            <p:cNvSpPr/>
            <p:nvPr/>
          </p:nvSpPr>
          <p:spPr>
            <a:xfrm>
              <a:off x="5486399" y="4376057"/>
              <a:ext cx="3070631" cy="120032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5541180" y="4374386"/>
              <a:ext cx="2996565" cy="1198880"/>
            </a:xfrm>
            <a:prstGeom prst="rect">
              <a:avLst/>
            </a:prstGeom>
            <a:noFill/>
          </p:spPr>
          <p:txBody>
            <a:bodyPr wrap="none" rtlCol="0">
              <a:spAutoFit/>
            </a:bodyPr>
            <a:lstStyle/>
            <a:p>
              <a:r>
                <a:rPr lang="en-US" altLang="zh-CN" dirty="0">
                  <a:solidFill>
                    <a:schemeClr val="bg1"/>
                  </a:solidFill>
                  <a:cs typeface="+mn-ea"/>
                  <a:sym typeface="+mn-lt"/>
                </a:rPr>
                <a:t>Team members</a:t>
              </a:r>
              <a:r>
                <a:rPr lang="zh-CN" altLang="en-US" dirty="0">
                  <a:solidFill>
                    <a:schemeClr val="bg1"/>
                  </a:solidFill>
                  <a:cs typeface="+mn-ea"/>
                  <a:sym typeface="+mn-lt"/>
                </a:rPr>
                <a:t>：</a:t>
              </a:r>
              <a:endParaRPr lang="en-US" altLang="zh-CN" dirty="0">
                <a:solidFill>
                  <a:schemeClr val="bg1"/>
                </a:solidFill>
                <a:cs typeface="+mn-ea"/>
                <a:sym typeface="+mn-lt"/>
              </a:endParaRPr>
            </a:p>
            <a:p>
              <a:r>
                <a:rPr lang="en-US" altLang="zh-CN" dirty="0">
                  <a:solidFill>
                    <a:schemeClr val="bg1"/>
                  </a:solidFill>
                  <a:cs typeface="+mn-ea"/>
                  <a:sym typeface="+mn-lt"/>
                </a:rPr>
                <a:t>Xu </a:t>
              </a:r>
              <a:r>
                <a:rPr lang="en-US" altLang="zh-CN" dirty="0" err="1">
                  <a:solidFill>
                    <a:schemeClr val="bg1"/>
                  </a:solidFill>
                  <a:cs typeface="+mn-ea"/>
                  <a:sym typeface="+mn-lt"/>
                </a:rPr>
                <a:t>Xueqing--</a:t>
              </a:r>
              <a:r>
                <a:rPr lang="en-US" altLang="zh-CN" dirty="0">
                  <a:solidFill>
                    <a:schemeClr val="bg1"/>
                  </a:solidFill>
                  <a:cs typeface="+mn-ea"/>
                  <a:sym typeface="+mn-lt"/>
                </a:rPr>
                <a:t>24517212</a:t>
              </a:r>
            </a:p>
            <a:p>
              <a:r>
                <a:rPr lang="en-US" altLang="zh-CN" dirty="0">
                  <a:solidFill>
                    <a:schemeClr val="bg1"/>
                  </a:solidFill>
                  <a:cs typeface="+mn-ea"/>
                  <a:sym typeface="+mn-lt"/>
                </a:rPr>
                <a:t>Li Chenyao --24516688    </a:t>
              </a:r>
            </a:p>
            <a:p>
              <a:r>
                <a:rPr lang="en-US" altLang="zh-CN" dirty="0">
                  <a:solidFill>
                    <a:schemeClr val="bg1"/>
                  </a:solidFill>
                  <a:cs typeface="+mn-ea"/>
                  <a:sym typeface="+mn-lt"/>
                </a:rPr>
                <a:t>Han Xinyue--24516565</a:t>
              </a:r>
              <a:endParaRPr lang="zh-CN" altLang="en-US" dirty="0">
                <a:solidFill>
                  <a:schemeClr val="bg1"/>
                </a:solidFill>
                <a:cs typeface="+mn-ea"/>
                <a:sym typeface="+mn-lt"/>
              </a:endParaRPr>
            </a:p>
          </p:txBody>
        </p:sp>
      </p:grpSp>
      <p:sp>
        <p:nvSpPr>
          <p:cNvPr id="9" name="矩形 8"/>
          <p:cNvSpPr/>
          <p:nvPr/>
        </p:nvSpPr>
        <p:spPr>
          <a:xfrm>
            <a:off x="1568508" y="2347224"/>
            <a:ext cx="9923871" cy="830997"/>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altLang="zh-CN"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汉仪大宋简" panose="02010609000101010101" pitchFamily="49" charset="-122"/>
                <a:ea typeface="汉仪大宋简" panose="02010609000101010101" pitchFamily="49" charset="-122"/>
                <a:cs typeface="+mn-ea"/>
                <a:sym typeface="+mn-lt"/>
              </a:rPr>
              <a:t>Adventure in the Three Realms</a:t>
            </a:r>
            <a:endParaRPr lang="zh-CN" altLang="en-US"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467519" y="-1118870"/>
            <a:ext cx="5076190" cy="4039870"/>
            <a:chOff x="886619" y="-1118870"/>
            <a:chExt cx="5076190" cy="4039870"/>
          </a:xfrm>
        </p:grpSpPr>
        <p:pic>
          <p:nvPicPr>
            <p:cNvPr id="37" name="图片 36"/>
            <p:cNvPicPr>
              <a:picLocks noChangeAspect="1"/>
            </p:cNvPicPr>
            <p:nvPr/>
          </p:nvPicPr>
          <p:blipFill>
            <a:blip r:embed="rId3" cstate="screen"/>
            <a:stretch>
              <a:fillRect/>
            </a:stretch>
          </p:blipFill>
          <p:spPr>
            <a:xfrm>
              <a:off x="886619" y="-1118870"/>
              <a:ext cx="5076190" cy="4039870"/>
            </a:xfrm>
            <a:prstGeom prst="rect">
              <a:avLst/>
            </a:prstGeom>
          </p:spPr>
        </p:pic>
        <p:sp>
          <p:nvSpPr>
            <p:cNvPr id="39" name="文本框 38"/>
            <p:cNvSpPr txBox="1"/>
            <p:nvPr/>
          </p:nvSpPr>
          <p:spPr>
            <a:xfrm>
              <a:off x="1652270" y="716399"/>
              <a:ext cx="2278188" cy="415498"/>
            </a:xfrm>
            <a:prstGeom prst="rect">
              <a:avLst/>
            </a:prstGeom>
            <a:noFill/>
          </p:spPr>
          <p:txBody>
            <a:bodyPr wrap="none" rtlCol="0">
              <a:spAutoFit/>
            </a:bodyPr>
            <a:lstStyle/>
            <a:p>
              <a:r>
                <a:rPr lang="en-US" altLang="zh-CN" sz="2100" dirty="0">
                  <a:solidFill>
                    <a:schemeClr val="bg1"/>
                  </a:solidFill>
                  <a:cs typeface="+mn-ea"/>
                  <a:sym typeface="+mn-lt"/>
                </a:rPr>
                <a:t>02  </a:t>
              </a:r>
              <a:r>
                <a:rPr lang="zh-CN" altLang="en-US" sz="2100" dirty="0">
                  <a:solidFill>
                    <a:schemeClr val="bg1"/>
                  </a:solidFill>
                  <a:cs typeface="+mn-ea"/>
                  <a:sym typeface="+mn-lt"/>
                </a:rPr>
                <a:t>请你输入标题</a:t>
              </a:r>
            </a:p>
          </p:txBody>
        </p:sp>
      </p:grpSp>
      <p:pic>
        <p:nvPicPr>
          <p:cNvPr id="27" name="图片 26" descr="bone"/>
          <p:cNvPicPr>
            <a:picLocks noChangeAspect="1"/>
          </p:cNvPicPr>
          <p:nvPr/>
        </p:nvPicPr>
        <p:blipFill>
          <a:blip r:embed="rId4" cstate="screen"/>
          <a:stretch>
            <a:fillRect/>
          </a:stretch>
        </p:blipFill>
        <p:spPr>
          <a:xfrm rot="17400000">
            <a:off x="2183130" y="2642870"/>
            <a:ext cx="787400" cy="865505"/>
          </a:xfrm>
          <a:prstGeom prst="rect">
            <a:avLst/>
          </a:prstGeom>
        </p:spPr>
      </p:pic>
      <p:sp>
        <p:nvSpPr>
          <p:cNvPr id="7" name="FLYING IMPRESSION FID FEIZHAO    qq:1964271550"/>
          <p:cNvSpPr txBox="1"/>
          <p:nvPr/>
        </p:nvSpPr>
        <p:spPr>
          <a:xfrm>
            <a:off x="525145" y="3804920"/>
            <a:ext cx="1631315" cy="2096471"/>
          </a:xfrm>
          <a:prstGeom prst="rect">
            <a:avLst/>
          </a:prstGeom>
          <a:noFill/>
        </p:spPr>
        <p:txBody>
          <a:bodyPr vert="horz" wrap="square" rtlCol="0">
            <a:spAutoFit/>
          </a:bodyPr>
          <a:lstStyle/>
          <a:p>
            <a:pPr algn="ctr">
              <a:lnSpc>
                <a:spcPct val="190000"/>
              </a:lnSpc>
            </a:pPr>
            <a:r>
              <a:rPr lang="en-US" altLang="zh-CN" sz="1000" dirty="0">
                <a:solidFill>
                  <a:schemeClr val="bg1"/>
                </a:solidFill>
                <a:cs typeface="+mn-ea"/>
                <a:sym typeface="+mn-lt"/>
              </a:rPr>
              <a:t>laugh graphic design thank you for buying this template, we mainly engaged in various types of advertising graphic design.</a:t>
            </a:r>
          </a:p>
        </p:txBody>
      </p:sp>
      <p:sp>
        <p:nvSpPr>
          <p:cNvPr id="18" name="文本框 17"/>
          <p:cNvSpPr txBox="1"/>
          <p:nvPr/>
        </p:nvSpPr>
        <p:spPr>
          <a:xfrm>
            <a:off x="932435" y="1316990"/>
            <a:ext cx="1886222" cy="336695"/>
          </a:xfrm>
          <a:prstGeom prst="rect">
            <a:avLst/>
          </a:prstGeom>
          <a:noFill/>
        </p:spPr>
        <p:txBody>
          <a:bodyPr wrap="none" rtlCol="0" anchor="t">
            <a:spAutoFit/>
          </a:bodyPr>
          <a:lstStyle/>
          <a:p>
            <a:pPr algn="l">
              <a:lnSpc>
                <a:spcPct val="150000"/>
              </a:lnSpc>
              <a:spcAft>
                <a:spcPts val="600"/>
              </a:spcAft>
              <a:buClr>
                <a:srgbClr val="5ABEAA"/>
              </a:buClr>
            </a:pPr>
            <a:r>
              <a:rPr lang="en-US" altLang="zh-CN" sz="1200" b="1" dirty="0">
                <a:solidFill>
                  <a:schemeClr val="tx1"/>
                </a:solidFill>
                <a:cs typeface="+mn-ea"/>
                <a:sym typeface="+mn-lt"/>
              </a:rPr>
              <a:t>01.ENTER YOUR TITLE</a:t>
            </a:r>
          </a:p>
        </p:txBody>
      </p:sp>
      <p:sp>
        <p:nvSpPr>
          <p:cNvPr id="19" name="矩形 18"/>
          <p:cNvSpPr/>
          <p:nvPr/>
        </p:nvSpPr>
        <p:spPr>
          <a:xfrm>
            <a:off x="932752" y="1685290"/>
            <a:ext cx="2299970" cy="975011"/>
          </a:xfrm>
          <a:prstGeom prst="rect">
            <a:avLst/>
          </a:prstGeom>
        </p:spPr>
        <p:txBody>
          <a:bodyPr wrap="square">
            <a:spAutoFit/>
          </a:bodyPr>
          <a:lstStyle/>
          <a:p>
            <a:pPr algn="l">
              <a:lnSpc>
                <a:spcPct val="130000"/>
              </a:lnSpc>
            </a:pPr>
            <a:r>
              <a:rPr lang="en-US" altLang="zh-CN" sz="900" dirty="0">
                <a:solidFill>
                  <a:schemeClr val="tx1"/>
                </a:solidFill>
                <a:cs typeface="+mn-ea"/>
                <a:sym typeface="+mn-lt"/>
              </a:rPr>
              <a:t>To compete in the challenging global environment, companies are changing their business processes by extending them to include other companies in the supply chain.</a:t>
            </a:r>
          </a:p>
        </p:txBody>
      </p:sp>
      <p:sp>
        <p:nvSpPr>
          <p:cNvPr id="26" name="文本框 25"/>
          <p:cNvSpPr txBox="1"/>
          <p:nvPr/>
        </p:nvSpPr>
        <p:spPr>
          <a:xfrm>
            <a:off x="932435" y="3158490"/>
            <a:ext cx="1886222" cy="336695"/>
          </a:xfrm>
          <a:prstGeom prst="rect">
            <a:avLst/>
          </a:prstGeom>
          <a:noFill/>
        </p:spPr>
        <p:txBody>
          <a:bodyPr wrap="none" rtlCol="0" anchor="t">
            <a:spAutoFit/>
          </a:bodyPr>
          <a:lstStyle/>
          <a:p>
            <a:pPr algn="l">
              <a:lnSpc>
                <a:spcPct val="150000"/>
              </a:lnSpc>
              <a:spcAft>
                <a:spcPts val="600"/>
              </a:spcAft>
              <a:buClr>
                <a:srgbClr val="5ABEAA"/>
              </a:buClr>
            </a:pPr>
            <a:r>
              <a:rPr lang="en-US" altLang="zh-CN" sz="1200" b="1" dirty="0">
                <a:solidFill>
                  <a:schemeClr val="tx1"/>
                </a:solidFill>
                <a:cs typeface="+mn-ea"/>
                <a:sym typeface="+mn-lt"/>
              </a:rPr>
              <a:t>02.ENTER YOUR TITLE</a:t>
            </a:r>
          </a:p>
        </p:txBody>
      </p:sp>
      <p:sp>
        <p:nvSpPr>
          <p:cNvPr id="30" name="矩形 29"/>
          <p:cNvSpPr/>
          <p:nvPr/>
        </p:nvSpPr>
        <p:spPr>
          <a:xfrm>
            <a:off x="932752" y="3526790"/>
            <a:ext cx="2299970" cy="975011"/>
          </a:xfrm>
          <a:prstGeom prst="rect">
            <a:avLst/>
          </a:prstGeom>
        </p:spPr>
        <p:txBody>
          <a:bodyPr wrap="square">
            <a:spAutoFit/>
          </a:bodyPr>
          <a:lstStyle/>
          <a:p>
            <a:pPr algn="l">
              <a:lnSpc>
                <a:spcPct val="130000"/>
              </a:lnSpc>
            </a:pPr>
            <a:r>
              <a:rPr lang="en-US" altLang="zh-CN" sz="900" dirty="0">
                <a:solidFill>
                  <a:schemeClr val="tx1"/>
                </a:solidFill>
                <a:cs typeface="+mn-ea"/>
                <a:sym typeface="+mn-lt"/>
              </a:rPr>
              <a:t>To compete in the challenging global environment, companies are changing their business processes by extending them to include other companies in the supply chain.</a:t>
            </a:r>
          </a:p>
        </p:txBody>
      </p:sp>
      <p:sp>
        <p:nvSpPr>
          <p:cNvPr id="31" name="文本框 30"/>
          <p:cNvSpPr txBox="1"/>
          <p:nvPr/>
        </p:nvSpPr>
        <p:spPr>
          <a:xfrm>
            <a:off x="932435" y="4431665"/>
            <a:ext cx="1886222" cy="336695"/>
          </a:xfrm>
          <a:prstGeom prst="rect">
            <a:avLst/>
          </a:prstGeom>
          <a:noFill/>
        </p:spPr>
        <p:txBody>
          <a:bodyPr wrap="none" rtlCol="0" anchor="t">
            <a:spAutoFit/>
          </a:bodyPr>
          <a:lstStyle/>
          <a:p>
            <a:pPr algn="l">
              <a:lnSpc>
                <a:spcPct val="150000"/>
              </a:lnSpc>
              <a:spcAft>
                <a:spcPts val="600"/>
              </a:spcAft>
              <a:buClr>
                <a:srgbClr val="5ABEAA"/>
              </a:buClr>
            </a:pPr>
            <a:r>
              <a:rPr lang="en-US" altLang="zh-CN" sz="1200" b="1" dirty="0">
                <a:solidFill>
                  <a:schemeClr val="tx1"/>
                </a:solidFill>
                <a:cs typeface="+mn-ea"/>
                <a:sym typeface="+mn-lt"/>
              </a:rPr>
              <a:t>03.ENTER YOUR TITLE</a:t>
            </a:r>
          </a:p>
        </p:txBody>
      </p:sp>
      <p:sp>
        <p:nvSpPr>
          <p:cNvPr id="32" name="矩形 31"/>
          <p:cNvSpPr/>
          <p:nvPr/>
        </p:nvSpPr>
        <p:spPr>
          <a:xfrm>
            <a:off x="932752" y="4799965"/>
            <a:ext cx="1703070" cy="1515158"/>
          </a:xfrm>
          <a:prstGeom prst="rect">
            <a:avLst/>
          </a:prstGeom>
        </p:spPr>
        <p:txBody>
          <a:bodyPr wrap="square">
            <a:spAutoFit/>
          </a:bodyPr>
          <a:lstStyle/>
          <a:p>
            <a:pPr algn="l">
              <a:lnSpc>
                <a:spcPct val="130000"/>
              </a:lnSpc>
            </a:pPr>
            <a:r>
              <a:rPr lang="en-US" altLang="zh-CN" sz="900" dirty="0">
                <a:solidFill>
                  <a:schemeClr val="tx1"/>
                </a:solidFill>
                <a:cs typeface="+mn-ea"/>
                <a:sym typeface="+mn-lt"/>
              </a:rPr>
              <a:t>To compete in the challenging global environment, companies are changing their business processes by extending them to include other companies in the supply chain.</a:t>
            </a:r>
          </a:p>
        </p:txBody>
      </p:sp>
      <p:sp>
        <p:nvSpPr>
          <p:cNvPr id="33" name="任意多边形 32"/>
          <p:cNvSpPr/>
          <p:nvPr/>
        </p:nvSpPr>
        <p:spPr>
          <a:xfrm>
            <a:off x="3208060" y="1685290"/>
            <a:ext cx="45719" cy="4445635"/>
          </a:xfrm>
          <a:custGeom>
            <a:avLst/>
            <a:gdLst>
              <a:gd name="connisteX0" fmla="*/ 0 w 0"/>
              <a:gd name="connsiteY0" fmla="*/ 0 h 6257925"/>
              <a:gd name="connisteX1" fmla="*/ 0 w 0"/>
              <a:gd name="connsiteY1" fmla="*/ 6257925 h 6257925"/>
            </a:gdLst>
            <a:ahLst/>
            <a:cxnLst>
              <a:cxn ang="0">
                <a:pos x="connisteX0" y="connsiteY0"/>
              </a:cxn>
              <a:cxn ang="0">
                <a:pos x="connisteX1" y="connsiteY1"/>
              </a:cxn>
            </a:cxnLst>
            <a:rect l="l" t="t" r="r" b="b"/>
            <a:pathLst>
              <a:path h="6257925">
                <a:moveTo>
                  <a:pt x="0" y="0"/>
                </a:moveTo>
                <a:lnTo>
                  <a:pt x="0" y="62579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8" name="文本框 37"/>
          <p:cNvSpPr txBox="1"/>
          <p:nvPr/>
        </p:nvSpPr>
        <p:spPr>
          <a:xfrm>
            <a:off x="6756400" y="761121"/>
            <a:ext cx="4304996" cy="2585323"/>
          </a:xfrm>
          <a:prstGeom prst="rect">
            <a:avLst/>
          </a:prstGeom>
          <a:noFill/>
        </p:spPr>
        <p:txBody>
          <a:bodyPr wrap="square" rtlCol="0" anchor="t">
            <a:spAutoFit/>
          </a:bodyPr>
          <a:lstStyle/>
          <a:p>
            <a:pPr algn="just">
              <a:lnSpc>
                <a:spcPct val="150000"/>
              </a:lnSpc>
            </a:pPr>
            <a:r>
              <a:rPr lang="en-US" altLang="zh-CN" dirty="0">
                <a:cs typeface="+mn-ea"/>
                <a:sym typeface="+mn-lt"/>
              </a:rPr>
              <a:t>        </a:t>
            </a:r>
            <a:r>
              <a:rPr lang="zh-CN" altLang="en-US" dirty="0">
                <a:cs typeface="+mn-ea"/>
                <a:sym typeface="+mn-lt"/>
              </a:rPr>
              <a:t>给孩子讲物理最主要的还是得引发他们的兴趣，故事是最主要的，其次才是知识点，应当把知识点包在故事里面。“各行各业的高手都是这么做的，比如马云来给你讲一个企业管理的课，他一定是给你讲故事。”</a:t>
            </a:r>
          </a:p>
        </p:txBody>
      </p:sp>
      <p:grpSp>
        <p:nvGrpSpPr>
          <p:cNvPr id="46" name="组合 45"/>
          <p:cNvGrpSpPr/>
          <p:nvPr/>
        </p:nvGrpSpPr>
        <p:grpSpPr>
          <a:xfrm>
            <a:off x="3378604" y="3593590"/>
            <a:ext cx="3843063" cy="2720853"/>
            <a:chOff x="7553" y="5862"/>
            <a:chExt cx="6814" cy="4304"/>
          </a:xfrm>
        </p:grpSpPr>
        <p:sp>
          <p:nvSpPr>
            <p:cNvPr id="40" name="椭圆 39"/>
            <p:cNvSpPr/>
            <p:nvPr/>
          </p:nvSpPr>
          <p:spPr>
            <a:xfrm>
              <a:off x="7990" y="6095"/>
              <a:ext cx="1683" cy="1633"/>
            </a:xfrm>
            <a:prstGeom prst="ellipse">
              <a:avLst/>
            </a:prstGeom>
            <a:blipFill dpi="0" rotWithShape="1">
              <a:blip r:embed="rId5" cstate="screen"/>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11643" y="6573"/>
              <a:ext cx="1683" cy="1633"/>
            </a:xfrm>
            <a:prstGeom prst="ellipse">
              <a:avLst/>
            </a:prstGeom>
            <a:blipFill dpi="0" rotWithShape="1">
              <a:blip r:embed="rId5" cstate="screen"/>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2" name="组合 41"/>
            <p:cNvGrpSpPr/>
            <p:nvPr/>
          </p:nvGrpSpPr>
          <p:grpSpPr>
            <a:xfrm>
              <a:off x="8144" y="6254"/>
              <a:ext cx="1381" cy="1381"/>
              <a:chOff x="10147" y="2079"/>
              <a:chExt cx="2480" cy="2480"/>
            </a:xfrm>
          </p:grpSpPr>
          <p:sp>
            <p:nvSpPr>
              <p:cNvPr id="4081" name="Freeform 3057"/>
              <p:cNvSpPr/>
              <p:nvPr/>
            </p:nvSpPr>
            <p:spPr bwMode="auto">
              <a:xfrm>
                <a:off x="10147" y="2079"/>
                <a:ext cx="2480" cy="2480"/>
              </a:xfrm>
              <a:custGeom>
                <a:avLst/>
                <a:gdLst/>
                <a:ahLst/>
                <a:cxnLst>
                  <a:cxn ang="0">
                    <a:pos x="0" y="210"/>
                  </a:cxn>
                  <a:cxn ang="0">
                    <a:pos x="61" y="180"/>
                  </a:cxn>
                  <a:cxn ang="0">
                    <a:pos x="16" y="130"/>
                  </a:cxn>
                  <a:cxn ang="0">
                    <a:pos x="84" y="125"/>
                  </a:cxn>
                  <a:cxn ang="0">
                    <a:pos x="62" y="61"/>
                  </a:cxn>
                  <a:cxn ang="0">
                    <a:pos x="126" y="83"/>
                  </a:cxn>
                  <a:cxn ang="0">
                    <a:pos x="130" y="16"/>
                  </a:cxn>
                  <a:cxn ang="0">
                    <a:pos x="181" y="61"/>
                  </a:cxn>
                  <a:cxn ang="0">
                    <a:pos x="210" y="0"/>
                  </a:cxn>
                  <a:cxn ang="0">
                    <a:pos x="240" y="61"/>
                  </a:cxn>
                  <a:cxn ang="0">
                    <a:pos x="291" y="16"/>
                  </a:cxn>
                  <a:cxn ang="0">
                    <a:pos x="295" y="83"/>
                  </a:cxn>
                  <a:cxn ang="0">
                    <a:pos x="359" y="61"/>
                  </a:cxn>
                  <a:cxn ang="0">
                    <a:pos x="337" y="125"/>
                  </a:cxn>
                  <a:cxn ang="0">
                    <a:pos x="404" y="130"/>
                  </a:cxn>
                  <a:cxn ang="0">
                    <a:pos x="360" y="180"/>
                  </a:cxn>
                  <a:cxn ang="0">
                    <a:pos x="420" y="210"/>
                  </a:cxn>
                  <a:cxn ang="0">
                    <a:pos x="360" y="240"/>
                  </a:cxn>
                  <a:cxn ang="0">
                    <a:pos x="404" y="290"/>
                  </a:cxn>
                  <a:cxn ang="0">
                    <a:pos x="337" y="294"/>
                  </a:cxn>
                  <a:cxn ang="0">
                    <a:pos x="359" y="359"/>
                  </a:cxn>
                  <a:cxn ang="0">
                    <a:pos x="295" y="337"/>
                  </a:cxn>
                  <a:cxn ang="0">
                    <a:pos x="291" y="404"/>
                  </a:cxn>
                  <a:cxn ang="0">
                    <a:pos x="240" y="359"/>
                  </a:cxn>
                  <a:cxn ang="0">
                    <a:pos x="210" y="420"/>
                  </a:cxn>
                  <a:cxn ang="0">
                    <a:pos x="181" y="359"/>
                  </a:cxn>
                  <a:cxn ang="0">
                    <a:pos x="130" y="404"/>
                  </a:cxn>
                  <a:cxn ang="0">
                    <a:pos x="126" y="337"/>
                  </a:cxn>
                  <a:cxn ang="0">
                    <a:pos x="62" y="359"/>
                  </a:cxn>
                  <a:cxn ang="0">
                    <a:pos x="84" y="294"/>
                  </a:cxn>
                  <a:cxn ang="0">
                    <a:pos x="16" y="290"/>
                  </a:cxn>
                  <a:cxn ang="0">
                    <a:pos x="61" y="240"/>
                  </a:cxn>
                  <a:cxn ang="0">
                    <a:pos x="0" y="210"/>
                  </a:cxn>
                </a:cxnLst>
                <a:rect l="0" t="0" r="r" b="b"/>
                <a:pathLst>
                  <a:path w="420" h="420">
                    <a:moveTo>
                      <a:pt x="0" y="210"/>
                    </a:moveTo>
                    <a:cubicBezTo>
                      <a:pt x="0" y="198"/>
                      <a:pt x="59" y="192"/>
                      <a:pt x="61" y="180"/>
                    </a:cubicBezTo>
                    <a:cubicBezTo>
                      <a:pt x="63" y="168"/>
                      <a:pt x="12" y="140"/>
                      <a:pt x="16" y="130"/>
                    </a:cubicBezTo>
                    <a:cubicBezTo>
                      <a:pt x="21" y="119"/>
                      <a:pt x="77" y="135"/>
                      <a:pt x="84" y="125"/>
                    </a:cubicBezTo>
                    <a:cubicBezTo>
                      <a:pt x="90" y="116"/>
                      <a:pt x="53" y="70"/>
                      <a:pt x="62" y="61"/>
                    </a:cubicBezTo>
                    <a:cubicBezTo>
                      <a:pt x="70" y="53"/>
                      <a:pt x="116" y="90"/>
                      <a:pt x="126" y="83"/>
                    </a:cubicBezTo>
                    <a:cubicBezTo>
                      <a:pt x="136" y="77"/>
                      <a:pt x="119" y="20"/>
                      <a:pt x="130" y="16"/>
                    </a:cubicBezTo>
                    <a:cubicBezTo>
                      <a:pt x="141" y="11"/>
                      <a:pt x="169" y="63"/>
                      <a:pt x="181" y="61"/>
                    </a:cubicBezTo>
                    <a:cubicBezTo>
                      <a:pt x="192" y="59"/>
                      <a:pt x="198" y="0"/>
                      <a:pt x="210" y="0"/>
                    </a:cubicBezTo>
                    <a:cubicBezTo>
                      <a:pt x="222" y="0"/>
                      <a:pt x="229" y="59"/>
                      <a:pt x="240" y="61"/>
                    </a:cubicBezTo>
                    <a:cubicBezTo>
                      <a:pt x="252" y="63"/>
                      <a:pt x="280" y="11"/>
                      <a:pt x="291" y="16"/>
                    </a:cubicBezTo>
                    <a:cubicBezTo>
                      <a:pt x="302" y="20"/>
                      <a:pt x="285" y="77"/>
                      <a:pt x="295" y="83"/>
                    </a:cubicBezTo>
                    <a:cubicBezTo>
                      <a:pt x="305" y="90"/>
                      <a:pt x="350" y="53"/>
                      <a:pt x="359" y="61"/>
                    </a:cubicBezTo>
                    <a:cubicBezTo>
                      <a:pt x="367" y="70"/>
                      <a:pt x="330" y="116"/>
                      <a:pt x="337" y="125"/>
                    </a:cubicBezTo>
                    <a:cubicBezTo>
                      <a:pt x="343" y="135"/>
                      <a:pt x="400" y="119"/>
                      <a:pt x="404" y="130"/>
                    </a:cubicBezTo>
                    <a:cubicBezTo>
                      <a:pt x="409" y="140"/>
                      <a:pt x="357" y="168"/>
                      <a:pt x="360" y="180"/>
                    </a:cubicBezTo>
                    <a:cubicBezTo>
                      <a:pt x="362" y="192"/>
                      <a:pt x="420" y="198"/>
                      <a:pt x="420" y="210"/>
                    </a:cubicBezTo>
                    <a:cubicBezTo>
                      <a:pt x="420" y="222"/>
                      <a:pt x="362" y="228"/>
                      <a:pt x="360" y="240"/>
                    </a:cubicBezTo>
                    <a:cubicBezTo>
                      <a:pt x="357" y="251"/>
                      <a:pt x="409" y="280"/>
                      <a:pt x="404" y="290"/>
                    </a:cubicBezTo>
                    <a:cubicBezTo>
                      <a:pt x="400" y="301"/>
                      <a:pt x="343" y="285"/>
                      <a:pt x="337" y="294"/>
                    </a:cubicBezTo>
                    <a:cubicBezTo>
                      <a:pt x="330" y="304"/>
                      <a:pt x="367" y="350"/>
                      <a:pt x="359" y="359"/>
                    </a:cubicBezTo>
                    <a:cubicBezTo>
                      <a:pt x="350" y="367"/>
                      <a:pt x="305" y="330"/>
                      <a:pt x="295" y="337"/>
                    </a:cubicBezTo>
                    <a:cubicBezTo>
                      <a:pt x="285" y="343"/>
                      <a:pt x="302" y="400"/>
                      <a:pt x="291" y="404"/>
                    </a:cubicBezTo>
                    <a:cubicBezTo>
                      <a:pt x="280" y="409"/>
                      <a:pt x="252" y="357"/>
                      <a:pt x="240" y="359"/>
                    </a:cubicBezTo>
                    <a:cubicBezTo>
                      <a:pt x="229" y="361"/>
                      <a:pt x="222" y="420"/>
                      <a:pt x="210" y="420"/>
                    </a:cubicBezTo>
                    <a:cubicBezTo>
                      <a:pt x="198" y="420"/>
                      <a:pt x="192" y="361"/>
                      <a:pt x="181" y="359"/>
                    </a:cubicBezTo>
                    <a:cubicBezTo>
                      <a:pt x="169" y="357"/>
                      <a:pt x="141" y="409"/>
                      <a:pt x="130" y="404"/>
                    </a:cubicBezTo>
                    <a:cubicBezTo>
                      <a:pt x="119" y="400"/>
                      <a:pt x="136" y="343"/>
                      <a:pt x="126" y="337"/>
                    </a:cubicBezTo>
                    <a:cubicBezTo>
                      <a:pt x="116" y="330"/>
                      <a:pt x="70" y="367"/>
                      <a:pt x="62" y="359"/>
                    </a:cubicBezTo>
                    <a:cubicBezTo>
                      <a:pt x="53" y="350"/>
                      <a:pt x="90" y="304"/>
                      <a:pt x="84" y="294"/>
                    </a:cubicBezTo>
                    <a:cubicBezTo>
                      <a:pt x="77" y="285"/>
                      <a:pt x="21" y="301"/>
                      <a:pt x="16" y="290"/>
                    </a:cubicBezTo>
                    <a:cubicBezTo>
                      <a:pt x="12" y="280"/>
                      <a:pt x="63" y="251"/>
                      <a:pt x="61" y="240"/>
                    </a:cubicBezTo>
                    <a:cubicBezTo>
                      <a:pt x="59" y="228"/>
                      <a:pt x="0" y="222"/>
                      <a:pt x="0" y="210"/>
                    </a:cubicBezTo>
                    <a:close/>
                  </a:path>
                </a:pathLst>
              </a:custGeom>
              <a:noFill/>
              <a:ln w="60325" cap="flat">
                <a:solidFill>
                  <a:schemeClr val="bg1"/>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85000"/>
                    </a:schemeClr>
                  </a:solidFill>
                  <a:cs typeface="+mn-ea"/>
                  <a:sym typeface="+mn-lt"/>
                </a:endParaRPr>
              </a:p>
            </p:txBody>
          </p:sp>
          <p:sp>
            <p:nvSpPr>
              <p:cNvPr id="4082" name="Oval 3058"/>
              <p:cNvSpPr>
                <a:spLocks noChangeArrowheads="1"/>
              </p:cNvSpPr>
              <p:nvPr/>
            </p:nvSpPr>
            <p:spPr bwMode="auto">
              <a:xfrm>
                <a:off x="10720" y="2651"/>
                <a:ext cx="1335" cy="1335"/>
              </a:xfrm>
              <a:prstGeom prst="ellipse">
                <a:avLst/>
              </a:prstGeom>
              <a:noFill/>
              <a:ln w="60325" cap="flat">
                <a:solidFill>
                  <a:schemeClr val="bg1"/>
                </a:solidFill>
                <a:prstDash val="solid"/>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85000"/>
                    </a:schemeClr>
                  </a:solidFill>
                  <a:cs typeface="+mn-ea"/>
                  <a:sym typeface="+mn-lt"/>
                </a:endParaRPr>
              </a:p>
            </p:txBody>
          </p:sp>
        </p:grpSp>
        <p:grpSp>
          <p:nvGrpSpPr>
            <p:cNvPr id="43" name="组合 42"/>
            <p:cNvGrpSpPr/>
            <p:nvPr/>
          </p:nvGrpSpPr>
          <p:grpSpPr>
            <a:xfrm>
              <a:off x="11864" y="6780"/>
              <a:ext cx="1240" cy="1433"/>
              <a:chOff x="10374" y="3167"/>
              <a:chExt cx="2172" cy="2510"/>
            </a:xfrm>
          </p:grpSpPr>
          <p:sp>
            <p:nvSpPr>
              <p:cNvPr id="4008" name="Oval 2984"/>
              <p:cNvSpPr>
                <a:spLocks noChangeArrowheads="1"/>
              </p:cNvSpPr>
              <p:nvPr/>
            </p:nvSpPr>
            <p:spPr bwMode="auto">
              <a:xfrm>
                <a:off x="10379" y="3167"/>
                <a:ext cx="2138" cy="2138"/>
              </a:xfrm>
              <a:prstGeom prst="ellipse">
                <a:avLst/>
              </a:prstGeom>
              <a:noFill/>
              <a:ln w="58738"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09" name="Freeform 2985"/>
              <p:cNvSpPr/>
              <p:nvPr/>
            </p:nvSpPr>
            <p:spPr bwMode="auto">
              <a:xfrm>
                <a:off x="10544" y="3667"/>
                <a:ext cx="1815" cy="220"/>
              </a:xfrm>
              <a:custGeom>
                <a:avLst/>
                <a:gdLst/>
                <a:ahLst/>
                <a:cxnLst>
                  <a:cxn ang="0">
                    <a:pos x="0" y="0"/>
                  </a:cxn>
                  <a:cxn ang="0">
                    <a:pos x="307" y="0"/>
                  </a:cxn>
                </a:cxnLst>
                <a:rect l="0" t="0" r="r" b="b"/>
                <a:pathLst>
                  <a:path w="307" h="37">
                    <a:moveTo>
                      <a:pt x="0" y="0"/>
                    </a:moveTo>
                    <a:cubicBezTo>
                      <a:pt x="0" y="0"/>
                      <a:pt x="132" y="37"/>
                      <a:pt x="307" y="0"/>
                    </a:cubicBezTo>
                  </a:path>
                </a:pathLst>
              </a:custGeom>
              <a:noFill/>
              <a:ln w="58738"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10" name="Freeform 2986"/>
              <p:cNvSpPr/>
              <p:nvPr/>
            </p:nvSpPr>
            <p:spPr bwMode="auto">
              <a:xfrm>
                <a:off x="10444" y="3875"/>
                <a:ext cx="2033" cy="320"/>
              </a:xfrm>
              <a:custGeom>
                <a:avLst/>
                <a:gdLst/>
                <a:ahLst/>
                <a:cxnLst>
                  <a:cxn ang="0">
                    <a:pos x="0" y="0"/>
                  </a:cxn>
                  <a:cxn ang="0">
                    <a:pos x="344" y="0"/>
                  </a:cxn>
                </a:cxnLst>
                <a:rect l="0" t="0" r="r" b="b"/>
                <a:pathLst>
                  <a:path w="344" h="54">
                    <a:moveTo>
                      <a:pt x="0" y="0"/>
                    </a:moveTo>
                    <a:cubicBezTo>
                      <a:pt x="0" y="0"/>
                      <a:pt x="150" y="54"/>
                      <a:pt x="344" y="0"/>
                    </a:cubicBezTo>
                  </a:path>
                </a:pathLst>
              </a:custGeom>
              <a:noFill/>
              <a:ln w="58738"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11" name="Freeform 2987"/>
              <p:cNvSpPr/>
              <p:nvPr/>
            </p:nvSpPr>
            <p:spPr bwMode="auto">
              <a:xfrm>
                <a:off x="10421" y="4347"/>
                <a:ext cx="2090" cy="320"/>
              </a:xfrm>
              <a:custGeom>
                <a:avLst/>
                <a:gdLst/>
                <a:ahLst/>
                <a:cxnLst>
                  <a:cxn ang="0">
                    <a:pos x="0" y="0"/>
                  </a:cxn>
                  <a:cxn ang="0">
                    <a:pos x="354" y="0"/>
                  </a:cxn>
                </a:cxnLst>
                <a:rect l="0" t="0" r="r" b="b"/>
                <a:pathLst>
                  <a:path w="354" h="54">
                    <a:moveTo>
                      <a:pt x="0" y="0"/>
                    </a:moveTo>
                    <a:cubicBezTo>
                      <a:pt x="0" y="0"/>
                      <a:pt x="155" y="54"/>
                      <a:pt x="354" y="0"/>
                    </a:cubicBezTo>
                  </a:path>
                </a:pathLst>
              </a:custGeom>
              <a:noFill/>
              <a:ln w="58738"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12" name="Freeform 2988"/>
              <p:cNvSpPr/>
              <p:nvPr/>
            </p:nvSpPr>
            <p:spPr bwMode="auto">
              <a:xfrm>
                <a:off x="10474" y="4690"/>
                <a:ext cx="1943" cy="265"/>
              </a:xfrm>
              <a:custGeom>
                <a:avLst/>
                <a:gdLst/>
                <a:ahLst/>
                <a:cxnLst>
                  <a:cxn ang="0">
                    <a:pos x="0" y="0"/>
                  </a:cxn>
                  <a:cxn ang="0">
                    <a:pos x="329" y="2"/>
                  </a:cxn>
                </a:cxnLst>
                <a:rect l="0" t="0" r="r" b="b"/>
                <a:pathLst>
                  <a:path w="329" h="45">
                    <a:moveTo>
                      <a:pt x="0" y="0"/>
                    </a:moveTo>
                    <a:cubicBezTo>
                      <a:pt x="20" y="12"/>
                      <a:pt x="231" y="45"/>
                      <a:pt x="329" y="2"/>
                    </a:cubicBezTo>
                  </a:path>
                </a:pathLst>
              </a:custGeom>
              <a:noFill/>
              <a:ln w="58738"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13" name="Freeform 2989"/>
              <p:cNvSpPr/>
              <p:nvPr/>
            </p:nvSpPr>
            <p:spPr bwMode="auto">
              <a:xfrm>
                <a:off x="10639" y="4932"/>
                <a:ext cx="1613" cy="230"/>
              </a:xfrm>
              <a:custGeom>
                <a:avLst/>
                <a:gdLst/>
                <a:ahLst/>
                <a:cxnLst>
                  <a:cxn ang="0">
                    <a:pos x="0" y="0"/>
                  </a:cxn>
                  <a:cxn ang="0">
                    <a:pos x="273" y="2"/>
                  </a:cxn>
                </a:cxnLst>
                <a:rect l="0" t="0" r="r" b="b"/>
                <a:pathLst>
                  <a:path w="273" h="39">
                    <a:moveTo>
                      <a:pt x="0" y="0"/>
                    </a:moveTo>
                    <a:cubicBezTo>
                      <a:pt x="16" y="10"/>
                      <a:pt x="190" y="39"/>
                      <a:pt x="273" y="2"/>
                    </a:cubicBezTo>
                  </a:path>
                </a:pathLst>
              </a:custGeom>
              <a:noFill/>
              <a:ln w="58738"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14" name="Freeform 2990"/>
              <p:cNvSpPr/>
              <p:nvPr/>
            </p:nvSpPr>
            <p:spPr bwMode="auto">
              <a:xfrm>
                <a:off x="10374" y="5067"/>
                <a:ext cx="143" cy="113"/>
              </a:xfrm>
              <a:custGeom>
                <a:avLst/>
                <a:gdLst/>
                <a:ahLst/>
                <a:cxnLst>
                  <a:cxn ang="0">
                    <a:pos x="12" y="0"/>
                  </a:cxn>
                  <a:cxn ang="0">
                    <a:pos x="12" y="19"/>
                  </a:cxn>
                  <a:cxn ang="0">
                    <a:pos x="12" y="0"/>
                  </a:cxn>
                </a:cxnLst>
                <a:rect l="0" t="0" r="r" b="b"/>
                <a:pathLst>
                  <a:path w="24" h="19">
                    <a:moveTo>
                      <a:pt x="12" y="0"/>
                    </a:moveTo>
                    <a:cubicBezTo>
                      <a:pt x="0" y="0"/>
                      <a:pt x="0" y="19"/>
                      <a:pt x="12" y="19"/>
                    </a:cubicBezTo>
                    <a:cubicBezTo>
                      <a:pt x="24" y="19"/>
                      <a:pt x="24" y="0"/>
                      <a:pt x="12" y="0"/>
                    </a:cubicBezTo>
                    <a:close/>
                  </a:path>
                </a:pathLst>
              </a:custGeom>
              <a:solidFill>
                <a:srgbClr val="FFF9EC"/>
              </a:solidFill>
              <a:ln w="9525">
                <a:solidFill>
                  <a:schemeClr val="bg1"/>
                </a:solidFill>
                <a:round/>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15" name="Freeform 2991"/>
              <p:cNvSpPr/>
              <p:nvPr/>
            </p:nvSpPr>
            <p:spPr bwMode="auto">
              <a:xfrm>
                <a:off x="10586" y="3177"/>
                <a:ext cx="143" cy="113"/>
              </a:xfrm>
              <a:custGeom>
                <a:avLst/>
                <a:gdLst/>
                <a:ahLst/>
                <a:cxnLst>
                  <a:cxn ang="0">
                    <a:pos x="12" y="0"/>
                  </a:cxn>
                  <a:cxn ang="0">
                    <a:pos x="12" y="19"/>
                  </a:cxn>
                  <a:cxn ang="0">
                    <a:pos x="12" y="0"/>
                  </a:cxn>
                </a:cxnLst>
                <a:rect l="0" t="0" r="r" b="b"/>
                <a:pathLst>
                  <a:path w="24" h="19">
                    <a:moveTo>
                      <a:pt x="12" y="0"/>
                    </a:moveTo>
                    <a:cubicBezTo>
                      <a:pt x="0" y="0"/>
                      <a:pt x="0" y="19"/>
                      <a:pt x="12" y="19"/>
                    </a:cubicBezTo>
                    <a:cubicBezTo>
                      <a:pt x="24" y="19"/>
                      <a:pt x="24" y="0"/>
                      <a:pt x="12" y="0"/>
                    </a:cubicBezTo>
                    <a:close/>
                  </a:path>
                </a:pathLst>
              </a:custGeom>
              <a:solidFill>
                <a:srgbClr val="FFF9EC"/>
              </a:solidFill>
              <a:ln w="9525">
                <a:solidFill>
                  <a:schemeClr val="bg1"/>
                </a:solidFill>
                <a:round/>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16" name="Freeform 2992"/>
              <p:cNvSpPr/>
              <p:nvPr/>
            </p:nvSpPr>
            <p:spPr bwMode="auto">
              <a:xfrm>
                <a:off x="12404" y="3510"/>
                <a:ext cx="143" cy="113"/>
              </a:xfrm>
              <a:custGeom>
                <a:avLst/>
                <a:gdLst/>
                <a:ahLst/>
                <a:cxnLst>
                  <a:cxn ang="0">
                    <a:pos x="12" y="0"/>
                  </a:cxn>
                  <a:cxn ang="0">
                    <a:pos x="12" y="19"/>
                  </a:cxn>
                  <a:cxn ang="0">
                    <a:pos x="12" y="0"/>
                  </a:cxn>
                </a:cxnLst>
                <a:rect l="0" t="0" r="r" b="b"/>
                <a:pathLst>
                  <a:path w="24" h="19">
                    <a:moveTo>
                      <a:pt x="12" y="0"/>
                    </a:moveTo>
                    <a:cubicBezTo>
                      <a:pt x="0" y="0"/>
                      <a:pt x="0" y="19"/>
                      <a:pt x="12" y="19"/>
                    </a:cubicBezTo>
                    <a:cubicBezTo>
                      <a:pt x="24" y="19"/>
                      <a:pt x="24" y="0"/>
                      <a:pt x="12" y="0"/>
                    </a:cubicBezTo>
                    <a:close/>
                  </a:path>
                </a:pathLst>
              </a:custGeom>
              <a:solidFill>
                <a:srgbClr val="FFF9EC"/>
              </a:solidFill>
              <a:ln w="9525">
                <a:solidFill>
                  <a:schemeClr val="bg1"/>
                </a:solidFill>
                <a:round/>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17" name="Freeform 2993"/>
              <p:cNvSpPr/>
              <p:nvPr/>
            </p:nvSpPr>
            <p:spPr bwMode="auto">
              <a:xfrm>
                <a:off x="11861" y="5565"/>
                <a:ext cx="143" cy="113"/>
              </a:xfrm>
              <a:custGeom>
                <a:avLst/>
                <a:gdLst/>
                <a:ahLst/>
                <a:cxnLst>
                  <a:cxn ang="0">
                    <a:pos x="12" y="0"/>
                  </a:cxn>
                  <a:cxn ang="0">
                    <a:pos x="12" y="19"/>
                  </a:cxn>
                  <a:cxn ang="0">
                    <a:pos x="12" y="0"/>
                  </a:cxn>
                </a:cxnLst>
                <a:rect l="0" t="0" r="r" b="b"/>
                <a:pathLst>
                  <a:path w="24" h="19">
                    <a:moveTo>
                      <a:pt x="12" y="0"/>
                    </a:moveTo>
                    <a:cubicBezTo>
                      <a:pt x="0" y="0"/>
                      <a:pt x="0" y="19"/>
                      <a:pt x="12" y="19"/>
                    </a:cubicBezTo>
                    <a:cubicBezTo>
                      <a:pt x="24" y="19"/>
                      <a:pt x="24" y="0"/>
                      <a:pt x="12" y="0"/>
                    </a:cubicBezTo>
                    <a:close/>
                  </a:path>
                </a:pathLst>
              </a:custGeom>
              <a:solidFill>
                <a:srgbClr val="FFF9EC"/>
              </a:solidFill>
              <a:ln w="9525">
                <a:solidFill>
                  <a:schemeClr val="bg1"/>
                </a:solidFill>
                <a:round/>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4018" name="Freeform 2994"/>
              <p:cNvSpPr/>
              <p:nvPr/>
            </p:nvSpPr>
            <p:spPr bwMode="auto">
              <a:xfrm>
                <a:off x="10421" y="3297"/>
                <a:ext cx="140" cy="110"/>
              </a:xfrm>
              <a:custGeom>
                <a:avLst/>
                <a:gdLst/>
                <a:ahLst/>
                <a:cxnLst>
                  <a:cxn ang="0">
                    <a:pos x="12" y="0"/>
                  </a:cxn>
                  <a:cxn ang="0">
                    <a:pos x="12" y="19"/>
                  </a:cxn>
                  <a:cxn ang="0">
                    <a:pos x="12" y="0"/>
                  </a:cxn>
                </a:cxnLst>
                <a:rect l="0" t="0" r="r" b="b"/>
                <a:pathLst>
                  <a:path w="24" h="19">
                    <a:moveTo>
                      <a:pt x="12" y="0"/>
                    </a:moveTo>
                    <a:cubicBezTo>
                      <a:pt x="0" y="0"/>
                      <a:pt x="0" y="19"/>
                      <a:pt x="12" y="19"/>
                    </a:cubicBezTo>
                    <a:cubicBezTo>
                      <a:pt x="24" y="19"/>
                      <a:pt x="24" y="0"/>
                      <a:pt x="12" y="0"/>
                    </a:cubicBezTo>
                    <a:close/>
                  </a:path>
                </a:pathLst>
              </a:custGeom>
              <a:solidFill>
                <a:srgbClr val="FFF9EC"/>
              </a:solidFill>
              <a:ln w="9525">
                <a:solidFill>
                  <a:schemeClr val="bg1"/>
                </a:solidFill>
                <a:round/>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grpSp>
        <p:sp>
          <p:nvSpPr>
            <p:cNvPr id="44" name="矩形 43"/>
            <p:cNvSpPr/>
            <p:nvPr/>
          </p:nvSpPr>
          <p:spPr>
            <a:xfrm>
              <a:off x="7553" y="7987"/>
              <a:ext cx="6553" cy="2179"/>
            </a:xfrm>
            <a:prstGeom prst="rect">
              <a:avLst/>
            </a:prstGeom>
          </p:spPr>
          <p:txBody>
            <a:bodyPr wrap="square">
              <a:spAutoFit/>
            </a:bodyPr>
            <a:lstStyle/>
            <a:p>
              <a:pPr algn="l">
                <a:lnSpc>
                  <a:spcPct val="150000"/>
                </a:lnSpc>
                <a:spcAft>
                  <a:spcPts val="600"/>
                </a:spcAft>
                <a:buClr>
                  <a:srgbClr val="5ABEAA"/>
                </a:buClr>
              </a:pPr>
              <a:r>
                <a:rPr lang="en-US" altLang="zh-CN" sz="1400" b="1" dirty="0">
                  <a:solidFill>
                    <a:schemeClr val="tx1"/>
                  </a:solidFill>
                  <a:cs typeface="+mn-ea"/>
                  <a:sym typeface="+mn-lt"/>
                </a:rPr>
                <a:t>ENTER YOUR TITLE</a:t>
              </a:r>
              <a:br>
                <a:rPr lang="en-US" altLang="zh-CN" sz="1400" dirty="0">
                  <a:solidFill>
                    <a:schemeClr val="tx1"/>
                  </a:solidFill>
                  <a:cs typeface="+mn-ea"/>
                  <a:sym typeface="+mn-lt"/>
                </a:rPr>
              </a:br>
              <a:r>
                <a:rPr lang="zh-CN" altLang="en-US" sz="1400" dirty="0">
                  <a:solidFill>
                    <a:schemeClr val="tx1"/>
                  </a:solidFill>
                  <a:cs typeface="+mn-ea"/>
                  <a:sym typeface="+mn-lt"/>
                </a:rPr>
                <a:t>此处添加详细文本描述，建议与标题相关并符合整体语言风格，语言描述尽量简洁生动。尽量将每页幻灯片的字数控制在  </a:t>
              </a:r>
              <a:r>
                <a:rPr lang="en-US" altLang="zh-CN" sz="1400" dirty="0">
                  <a:solidFill>
                    <a:schemeClr val="tx1"/>
                  </a:solidFill>
                  <a:cs typeface="+mn-ea"/>
                  <a:sym typeface="+mn-lt"/>
                </a:rPr>
                <a:t>200</a:t>
              </a:r>
              <a:r>
                <a:rPr lang="zh-CN" altLang="en-US" sz="1400" dirty="0">
                  <a:solidFill>
                    <a:schemeClr val="tx1"/>
                  </a:solidFill>
                  <a:cs typeface="+mn-ea"/>
                  <a:sym typeface="+mn-lt"/>
                </a:rPr>
                <a:t>字以内。</a:t>
              </a:r>
            </a:p>
          </p:txBody>
        </p:sp>
        <p:sp>
          <p:nvSpPr>
            <p:cNvPr id="45" name="文本框 44"/>
            <p:cNvSpPr txBox="1"/>
            <p:nvPr/>
          </p:nvSpPr>
          <p:spPr>
            <a:xfrm>
              <a:off x="11007" y="5862"/>
              <a:ext cx="3360" cy="487"/>
            </a:xfrm>
            <a:prstGeom prst="rect">
              <a:avLst/>
            </a:prstGeom>
            <a:noFill/>
          </p:spPr>
          <p:txBody>
            <a:bodyPr wrap="none" rtlCol="0" anchor="t">
              <a:spAutoFit/>
            </a:bodyPr>
            <a:lstStyle/>
            <a:p>
              <a:r>
                <a:rPr lang="en-US" altLang="zh-CN" sz="1400" b="1" dirty="0">
                  <a:cs typeface="+mn-ea"/>
                  <a:sym typeface="+mn-lt"/>
                </a:rPr>
                <a:t>ENTER YOUR TITLE</a:t>
              </a:r>
            </a:p>
          </p:txBody>
        </p:sp>
      </p:grpSp>
      <p:pic>
        <p:nvPicPr>
          <p:cNvPr id="3" name="图片 2"/>
          <p:cNvPicPr>
            <a:picLocks noChangeAspect="1"/>
          </p:cNvPicPr>
          <p:nvPr/>
        </p:nvPicPr>
        <p:blipFill>
          <a:blip r:embed="rId6" cstate="screen"/>
          <a:stretch>
            <a:fillRect/>
          </a:stretch>
        </p:blipFill>
        <p:spPr>
          <a:xfrm>
            <a:off x="7699815" y="3280749"/>
            <a:ext cx="3542693" cy="354269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16" presetClass="entr" presetSubtype="42"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barn(outHorizontal)">
                                      <p:cBhvr>
                                        <p:cTn id="49" dur="500"/>
                                        <p:tgtEl>
                                          <p:spTgt spid="33"/>
                                        </p:tgtEl>
                                      </p:cBhvr>
                                    </p:animEffect>
                                  </p:childTnLst>
                                </p:cTn>
                              </p:par>
                            </p:childTnLst>
                          </p:cTn>
                        </p:par>
                        <p:par>
                          <p:cTn id="50" fill="hold">
                            <p:stCondLst>
                              <p:cond delay="7500"/>
                            </p:stCondLst>
                            <p:childTnLst>
                              <p:par>
                                <p:cTn id="51" presetID="16" presetClass="entr" presetSubtype="2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barn(inVertical)">
                                      <p:cBhvr>
                                        <p:cTn id="53" dur="500"/>
                                        <p:tgtEl>
                                          <p:spTgt spid="38"/>
                                        </p:tgtEl>
                                      </p:cBhvr>
                                    </p:animEffect>
                                  </p:childTnLst>
                                </p:cTn>
                              </p:par>
                            </p:childTnLst>
                          </p:cTn>
                        </p:par>
                        <p:par>
                          <p:cTn id="54" fill="hold">
                            <p:stCondLst>
                              <p:cond delay="8000"/>
                            </p:stCondLst>
                            <p:childTnLst>
                              <p:par>
                                <p:cTn id="55" presetID="21" presetClass="entr" presetSubtype="1" fill="hold"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heel(1)">
                                      <p:cBhvr>
                                        <p:cTn id="57" dur="1000"/>
                                        <p:tgtEl>
                                          <p:spTgt spid="46"/>
                                        </p:tgtEl>
                                      </p:cBhvr>
                                    </p:animEffect>
                                  </p:childTnLst>
                                </p:cTn>
                              </p:par>
                            </p:childTnLst>
                          </p:cTn>
                        </p:par>
                        <p:par>
                          <p:cTn id="58" fill="hold">
                            <p:stCondLst>
                              <p:cond delay="9000"/>
                            </p:stCondLst>
                            <p:childTnLst>
                              <p:par>
                                <p:cTn id="59" presetID="2" presetClass="entr" presetSubtype="4"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6" grpId="0"/>
      <p:bldP spid="30" grpId="0"/>
      <p:bldP spid="31" grpId="0"/>
      <p:bldP spid="32" grpId="0"/>
      <p:bldP spid="33" grpId="0" animBg="1"/>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67519" y="-1118870"/>
            <a:ext cx="5076190" cy="4039870"/>
            <a:chOff x="886619" y="-1118870"/>
            <a:chExt cx="5076190" cy="4039870"/>
          </a:xfrm>
        </p:grpSpPr>
        <p:pic>
          <p:nvPicPr>
            <p:cNvPr id="16" name="图片 15"/>
            <p:cNvPicPr>
              <a:picLocks noChangeAspect="1"/>
            </p:cNvPicPr>
            <p:nvPr/>
          </p:nvPicPr>
          <p:blipFill>
            <a:blip r:embed="rId3" cstate="screen"/>
            <a:stretch>
              <a:fillRect/>
            </a:stretch>
          </p:blipFill>
          <p:spPr>
            <a:xfrm>
              <a:off x="886619" y="-1118870"/>
              <a:ext cx="5076190" cy="4039870"/>
            </a:xfrm>
            <a:prstGeom prst="rect">
              <a:avLst/>
            </a:prstGeom>
          </p:spPr>
        </p:pic>
        <p:sp>
          <p:nvSpPr>
            <p:cNvPr id="17" name="文本框 16"/>
            <p:cNvSpPr txBox="1"/>
            <p:nvPr/>
          </p:nvSpPr>
          <p:spPr>
            <a:xfrm>
              <a:off x="1652270" y="716399"/>
              <a:ext cx="2278188" cy="415498"/>
            </a:xfrm>
            <a:prstGeom prst="rect">
              <a:avLst/>
            </a:prstGeom>
            <a:noFill/>
          </p:spPr>
          <p:txBody>
            <a:bodyPr wrap="none" rtlCol="0">
              <a:spAutoFit/>
            </a:bodyPr>
            <a:lstStyle/>
            <a:p>
              <a:r>
                <a:rPr lang="en-US" altLang="zh-CN" sz="2100" dirty="0">
                  <a:solidFill>
                    <a:schemeClr val="bg1"/>
                  </a:solidFill>
                  <a:cs typeface="+mn-ea"/>
                  <a:sym typeface="+mn-lt"/>
                </a:rPr>
                <a:t>02  </a:t>
              </a:r>
              <a:r>
                <a:rPr lang="zh-CN" altLang="en-US" sz="2100" dirty="0">
                  <a:solidFill>
                    <a:schemeClr val="bg1"/>
                  </a:solidFill>
                  <a:cs typeface="+mn-ea"/>
                  <a:sym typeface="+mn-lt"/>
                </a:rPr>
                <a:t>请你输入标题</a:t>
              </a:r>
            </a:p>
          </p:txBody>
        </p:sp>
      </p:grpSp>
      <p:sp>
        <p:nvSpPr>
          <p:cNvPr id="10" name="文本框 9"/>
          <p:cNvSpPr txBox="1"/>
          <p:nvPr/>
        </p:nvSpPr>
        <p:spPr>
          <a:xfrm>
            <a:off x="5428615" y="2583180"/>
            <a:ext cx="5067935" cy="2999740"/>
          </a:xfrm>
          <a:prstGeom prst="rect">
            <a:avLst/>
          </a:prstGeom>
          <a:noFill/>
        </p:spPr>
        <p:txBody>
          <a:bodyPr wrap="square" rtlCol="0" anchor="t">
            <a:spAutoFit/>
          </a:bodyPr>
          <a:lstStyle/>
          <a:p>
            <a:pPr algn="just">
              <a:lnSpc>
                <a:spcPct val="150000"/>
              </a:lnSpc>
            </a:pPr>
            <a:r>
              <a:rPr lang="en-US" altLang="zh-CN" dirty="0">
                <a:cs typeface="+mn-ea"/>
                <a:sym typeface="+mn-lt"/>
              </a:rPr>
              <a:t>        </a:t>
            </a:r>
            <a:r>
              <a:rPr lang="zh-CN" altLang="en-US" dirty="0">
                <a:cs typeface="+mn-ea"/>
                <a:sym typeface="+mn-lt"/>
              </a:rPr>
              <a:t>“科研，除非你做出像牛顿和爱因斯坦那样的成就，否则做一个普通科学家相对来讲，他是有程序的，就说你上完大学读研究生，读研究生然后读博士，读博士后再做几年博士后。而科普是没有章程的，就像写作一样，中文系是不培养作家的，同样理工科也不培养科普作家，科普作家要靠自己摸索，所以比较难。”李淼说。</a:t>
            </a:r>
          </a:p>
        </p:txBody>
      </p:sp>
      <p:sp>
        <p:nvSpPr>
          <p:cNvPr id="11" name="文本框 10"/>
          <p:cNvSpPr txBox="1"/>
          <p:nvPr/>
        </p:nvSpPr>
        <p:spPr>
          <a:xfrm>
            <a:off x="4105990" y="1746250"/>
            <a:ext cx="7294880" cy="521970"/>
          </a:xfrm>
          <a:prstGeom prst="rect">
            <a:avLst/>
          </a:prstGeom>
          <a:noFill/>
        </p:spPr>
        <p:txBody>
          <a:bodyPr wrap="none" rtlCol="0" anchor="t">
            <a:spAutoFit/>
          </a:bodyPr>
          <a:lstStyle/>
          <a:p>
            <a:r>
              <a:rPr lang="zh-CN" altLang="en-US" sz="2800" dirty="0">
                <a:cs typeface="+mn-ea"/>
                <a:sym typeface="+mn-lt"/>
              </a:rPr>
              <a:t>对科学家来说，做科普为什么比做科研还难？</a:t>
            </a:r>
          </a:p>
        </p:txBody>
      </p:sp>
      <p:pic>
        <p:nvPicPr>
          <p:cNvPr id="5" name="图片 4"/>
          <p:cNvPicPr>
            <a:picLocks noChangeAspect="1"/>
          </p:cNvPicPr>
          <p:nvPr/>
        </p:nvPicPr>
        <p:blipFill>
          <a:blip r:embed="rId4" cstate="screen"/>
          <a:stretch>
            <a:fillRect/>
          </a:stretch>
        </p:blipFill>
        <p:spPr>
          <a:xfrm>
            <a:off x="1170464" y="2115820"/>
            <a:ext cx="3670300" cy="36703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par>
                          <p:cTn id="14" fill="hold">
                            <p:stCondLst>
                              <p:cond delay="1500"/>
                            </p:stCondLst>
                            <p:childTnLst>
                              <p:par>
                                <p:cTn id="15" presetID="4"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2000"/>
                                        <p:tgtEl>
                                          <p:spTgt spid="10"/>
                                        </p:tgtEl>
                                      </p:cBhvr>
                                    </p:animEffect>
                                  </p:childTnLst>
                                </p:cTn>
                              </p:par>
                            </p:childTnLst>
                          </p:cTn>
                        </p:par>
                        <p:par>
                          <p:cTn id="18" fill="hold">
                            <p:stCondLst>
                              <p:cond delay="3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stretch>
            <a:fillRect/>
          </a:stretch>
        </p:blipFill>
        <p:spPr>
          <a:xfrm rot="5400000">
            <a:off x="7214619" y="1741102"/>
            <a:ext cx="5943602" cy="3375799"/>
          </a:xfrm>
          <a:prstGeom prst="rect">
            <a:avLst/>
          </a:prstGeom>
        </p:spPr>
      </p:pic>
      <p:sp>
        <p:nvSpPr>
          <p:cNvPr id="16" name="文本框 15"/>
          <p:cNvSpPr txBox="1"/>
          <p:nvPr/>
        </p:nvSpPr>
        <p:spPr>
          <a:xfrm>
            <a:off x="6612676" y="1065211"/>
            <a:ext cx="1440394" cy="4727575"/>
          </a:xfrm>
          <a:prstGeom prst="rect">
            <a:avLst/>
          </a:prstGeom>
          <a:noFill/>
        </p:spPr>
        <p:txBody>
          <a:bodyPr vert="eaVert" wrap="square" rtlCol="0">
            <a:spAutoFit/>
          </a:bodyPr>
          <a:lstStyle/>
          <a:p>
            <a:pPr algn="dist">
              <a:lnSpc>
                <a:spcPct val="120000"/>
              </a:lnSpc>
            </a:pPr>
            <a:r>
              <a:rPr lang="zh-CN" altLang="en-US" sz="4800" dirty="0">
                <a:cs typeface="+mn-ea"/>
                <a:sym typeface="+mn-lt"/>
              </a:rPr>
              <a:t>请您输入标题</a:t>
            </a:r>
            <a:endParaRPr lang="en-US" altLang="zh-CN" sz="4800" dirty="0">
              <a:cs typeface="+mn-ea"/>
              <a:sym typeface="+mn-lt"/>
            </a:endParaRPr>
          </a:p>
          <a:p>
            <a:pPr algn="ctr">
              <a:lnSpc>
                <a:spcPct val="120000"/>
              </a:lnSpc>
            </a:pPr>
            <a:r>
              <a:rPr lang="en-US" altLang="zh-CN" sz="2000" dirty="0">
                <a:solidFill>
                  <a:schemeClr val="tx1">
                    <a:lumMod val="75000"/>
                    <a:lumOff val="25000"/>
                  </a:schemeClr>
                </a:solidFill>
                <a:cs typeface="+mn-ea"/>
                <a:sym typeface="+mn-lt"/>
              </a:rPr>
              <a:t>PLEASE FILL IN THE TITLE</a:t>
            </a:r>
          </a:p>
        </p:txBody>
      </p:sp>
      <p:sp>
        <p:nvSpPr>
          <p:cNvPr id="3" name="文本框 2"/>
          <p:cNvSpPr txBox="1"/>
          <p:nvPr/>
        </p:nvSpPr>
        <p:spPr>
          <a:xfrm>
            <a:off x="963930" y="2154555"/>
            <a:ext cx="5650865" cy="2185214"/>
          </a:xfrm>
          <a:prstGeom prst="rect">
            <a:avLst/>
          </a:prstGeom>
          <a:noFill/>
        </p:spPr>
        <p:txBody>
          <a:bodyPr wrap="square" rtlCol="0" anchor="t">
            <a:spAutoFit/>
          </a:bodyPr>
          <a:lstStyle/>
          <a:p>
            <a:pPr>
              <a:lnSpc>
                <a:spcPct val="170000"/>
              </a:lnSpc>
            </a:pPr>
            <a:r>
              <a:rPr lang="zh-CN" altLang="en-US" sz="2000" dirty="0">
                <a:solidFill>
                  <a:schemeClr val="bg2">
                    <a:lumMod val="50000"/>
                  </a:schemeClr>
                </a:solidFill>
                <a:cs typeface="+mn-ea"/>
                <a:sym typeface="+mn-lt"/>
              </a:rPr>
              <a:t>为客户提供有效服务，是我们工作的方向和价值评价的标尺。为客户提供有效服务，是我们工作的方向和价值评价的标尺。为客户提供有效服务，是我们工作的方向和价值评价的标尺。</a:t>
            </a:r>
            <a:endParaRPr lang="en-US" altLang="zh-CN" sz="2000" dirty="0">
              <a:solidFill>
                <a:schemeClr val="bg2">
                  <a:lumMod val="50000"/>
                </a:schemeClr>
              </a:solidFill>
              <a:cs typeface="+mn-ea"/>
              <a:sym typeface="+mn-lt"/>
            </a:endParaRPr>
          </a:p>
        </p:txBody>
      </p:sp>
      <p:pic>
        <p:nvPicPr>
          <p:cNvPr id="4" name="图片 3"/>
          <p:cNvPicPr>
            <a:picLocks noChangeAspect="1"/>
          </p:cNvPicPr>
          <p:nvPr/>
        </p:nvPicPr>
        <p:blipFill>
          <a:blip r:embed="rId4" cstate="screen"/>
          <a:stretch>
            <a:fillRect/>
          </a:stretch>
        </p:blipFill>
        <p:spPr>
          <a:xfrm>
            <a:off x="1" y="4655714"/>
            <a:ext cx="2202286" cy="2202286"/>
          </a:xfrm>
          <a:prstGeom prst="rect">
            <a:avLst/>
          </a:prstGeom>
        </p:spPr>
      </p:pic>
      <p:pic>
        <p:nvPicPr>
          <p:cNvPr id="6" name="图片 5"/>
          <p:cNvPicPr>
            <a:picLocks noChangeAspect="1"/>
          </p:cNvPicPr>
          <p:nvPr/>
        </p:nvPicPr>
        <p:blipFill>
          <a:blip r:embed="rId5" cstate="screen"/>
          <a:stretch>
            <a:fillRect/>
          </a:stretch>
        </p:blipFill>
        <p:spPr>
          <a:xfrm>
            <a:off x="3089381" y="631066"/>
            <a:ext cx="1408253" cy="1408253"/>
          </a:xfrm>
          <a:prstGeom prst="rect">
            <a:avLst/>
          </a:prstGeom>
        </p:spPr>
      </p:pic>
      <p:sp>
        <p:nvSpPr>
          <p:cNvPr id="5" name="文本框 4"/>
          <p:cNvSpPr txBox="1"/>
          <p:nvPr/>
        </p:nvSpPr>
        <p:spPr>
          <a:xfrm>
            <a:off x="6167474" y="967563"/>
            <a:ext cx="1027845" cy="954107"/>
          </a:xfrm>
          <a:prstGeom prst="rect">
            <a:avLst/>
          </a:prstGeom>
          <a:noFill/>
        </p:spPr>
        <p:txBody>
          <a:bodyPr wrap="none" rtlCol="0">
            <a:spAutoFit/>
          </a:bodyPr>
          <a:lstStyle/>
          <a:p>
            <a:r>
              <a:rPr lang="en-US" altLang="zh-CN" sz="5600" dirty="0">
                <a:solidFill>
                  <a:srgbClr val="0070C0"/>
                </a:solidFill>
                <a:cs typeface="+mn-ea"/>
                <a:sym typeface="+mn-lt"/>
              </a:rPr>
              <a:t>03</a:t>
            </a:r>
            <a:endParaRPr lang="zh-CN" altLang="en-US" sz="5600" dirty="0">
              <a:solidFill>
                <a:srgbClr val="0070C0"/>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par>
                          <p:cTn id="29" fill="hold">
                            <p:stCondLst>
                              <p:cond delay="3000"/>
                            </p:stCondLst>
                            <p:childTnLst>
                              <p:par>
                                <p:cTn id="30" presetID="16" presetClass="entr" presetSubtype="37"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Vertic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7519" y="-1118870"/>
            <a:ext cx="5076190" cy="4039870"/>
            <a:chOff x="886619" y="-1118870"/>
            <a:chExt cx="5076190" cy="4039870"/>
          </a:xfrm>
        </p:grpSpPr>
        <p:pic>
          <p:nvPicPr>
            <p:cNvPr id="12" name="图片 11"/>
            <p:cNvPicPr>
              <a:picLocks noChangeAspect="1"/>
            </p:cNvPicPr>
            <p:nvPr/>
          </p:nvPicPr>
          <p:blipFill>
            <a:blip r:embed="rId4" cstate="screen"/>
            <a:stretch>
              <a:fillRect/>
            </a:stretch>
          </p:blipFill>
          <p:spPr>
            <a:xfrm>
              <a:off x="886619" y="-1118870"/>
              <a:ext cx="5076190" cy="4039870"/>
            </a:xfrm>
            <a:prstGeom prst="rect">
              <a:avLst/>
            </a:prstGeom>
          </p:spPr>
        </p:pic>
        <p:sp>
          <p:nvSpPr>
            <p:cNvPr id="13" name="文本框 12"/>
            <p:cNvSpPr txBox="1"/>
            <p:nvPr/>
          </p:nvSpPr>
          <p:spPr>
            <a:xfrm>
              <a:off x="1652270" y="716399"/>
              <a:ext cx="2278188" cy="415498"/>
            </a:xfrm>
            <a:prstGeom prst="rect">
              <a:avLst/>
            </a:prstGeom>
            <a:noFill/>
          </p:spPr>
          <p:txBody>
            <a:bodyPr wrap="none" rtlCol="0">
              <a:spAutoFit/>
            </a:bodyPr>
            <a:lstStyle/>
            <a:p>
              <a:r>
                <a:rPr lang="en-US" altLang="zh-CN" sz="2100" dirty="0">
                  <a:solidFill>
                    <a:schemeClr val="bg1"/>
                  </a:solidFill>
                  <a:cs typeface="+mn-ea"/>
                  <a:sym typeface="+mn-lt"/>
                </a:rPr>
                <a:t>03  </a:t>
              </a:r>
              <a:r>
                <a:rPr lang="zh-CN" altLang="en-US" sz="2100" dirty="0">
                  <a:solidFill>
                    <a:schemeClr val="bg1"/>
                  </a:solidFill>
                  <a:cs typeface="+mn-ea"/>
                  <a:sym typeface="+mn-lt"/>
                </a:rPr>
                <a:t>请你输入标题</a:t>
              </a:r>
            </a:p>
          </p:txBody>
        </p:sp>
      </p:grpSp>
      <p:sp>
        <p:nvSpPr>
          <p:cNvPr id="24" name="PA_文本框 10"/>
          <p:cNvSpPr txBox="1"/>
          <p:nvPr>
            <p:custDataLst>
              <p:tags r:id="rId2"/>
            </p:custDataLst>
          </p:nvPr>
        </p:nvSpPr>
        <p:spPr>
          <a:xfrm>
            <a:off x="1519555" y="1727200"/>
            <a:ext cx="7399655" cy="1507079"/>
          </a:xfrm>
          <a:prstGeom prst="rect">
            <a:avLst/>
          </a:prstGeom>
          <a:noFill/>
        </p:spPr>
        <p:txBody>
          <a:bodyPr vert="horz" wrap="square" rtlCol="0">
            <a:spAutoFit/>
          </a:bodyPr>
          <a:lstStyle/>
          <a:p>
            <a:pPr algn="r">
              <a:lnSpc>
                <a:spcPct val="120000"/>
              </a:lnSpc>
            </a:pPr>
            <a:r>
              <a:rPr lang="en-US" altLang="zh-CN" sz="4000" dirty="0">
                <a:blipFill>
                  <a:blip r:embed="rId5"/>
                  <a:stretch>
                    <a:fillRect/>
                  </a:stretch>
                </a:blipFill>
                <a:cs typeface="+mn-ea"/>
                <a:sym typeface="+mn-lt"/>
              </a:rPr>
              <a:t>Professional custom all kinds of industry </a:t>
            </a:r>
            <a:r>
              <a:rPr lang="en-US" altLang="zh-CN" sz="4000" dirty="0" err="1">
                <a:blipFill>
                  <a:blip r:embed="rId5"/>
                  <a:stretch>
                    <a:fillRect/>
                  </a:stretch>
                </a:blipFill>
                <a:cs typeface="+mn-ea"/>
                <a:sym typeface="+mn-lt"/>
              </a:rPr>
              <a:t>ppt</a:t>
            </a:r>
            <a:r>
              <a:rPr lang="en-US" altLang="zh-CN" sz="4000" dirty="0">
                <a:blipFill>
                  <a:blip r:embed="rId5"/>
                  <a:stretch>
                    <a:fillRect/>
                  </a:stretch>
                </a:blipFill>
                <a:cs typeface="+mn-ea"/>
                <a:sym typeface="+mn-lt"/>
              </a:rPr>
              <a:t> template</a:t>
            </a:r>
          </a:p>
        </p:txBody>
      </p:sp>
      <p:sp>
        <p:nvSpPr>
          <p:cNvPr id="5" name="矩形 4"/>
          <p:cNvSpPr/>
          <p:nvPr/>
        </p:nvSpPr>
        <p:spPr>
          <a:xfrm>
            <a:off x="5157470" y="3924935"/>
            <a:ext cx="75565" cy="1947545"/>
          </a:xfrm>
          <a:prstGeom prst="rect">
            <a:avLst/>
          </a:prstGeom>
          <a:blipFill rotWithShape="1">
            <a:blip r:embed="rId6"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p:cNvSpPr/>
          <p:nvPr/>
        </p:nvSpPr>
        <p:spPr>
          <a:xfrm>
            <a:off x="1039495" y="3961765"/>
            <a:ext cx="3706495" cy="1891665"/>
          </a:xfrm>
          <a:prstGeom prst="rect">
            <a:avLst/>
          </a:prstGeom>
        </p:spPr>
        <p:txBody>
          <a:bodyPr wrap="square">
            <a:spAutoFit/>
          </a:bodyPr>
          <a:lstStyle/>
          <a:p>
            <a:pPr algn="r">
              <a:lnSpc>
                <a:spcPct val="150000"/>
              </a:lnSpc>
              <a:spcAft>
                <a:spcPts val="600"/>
              </a:spcAft>
              <a:buClr>
                <a:srgbClr val="5ABEAA"/>
              </a:buClr>
            </a:pPr>
            <a:r>
              <a:rPr lang="en-US" altLang="zh-CN" sz="1400" b="1" dirty="0">
                <a:solidFill>
                  <a:schemeClr val="tx1"/>
                </a:solidFill>
                <a:cs typeface="+mn-ea"/>
                <a:sym typeface="+mn-lt"/>
              </a:rPr>
              <a:t>ENTER YOUR TITLE</a:t>
            </a:r>
            <a:br>
              <a:rPr lang="en-US" altLang="zh-CN" sz="1400" dirty="0">
                <a:solidFill>
                  <a:schemeClr val="tx1"/>
                </a:solidFill>
                <a:cs typeface="+mn-ea"/>
                <a:sym typeface="+mn-lt"/>
              </a:rPr>
            </a:br>
            <a:r>
              <a:rPr lang="zh-CN" altLang="en-US" sz="1600" dirty="0">
                <a:solidFill>
                  <a:schemeClr val="tx1"/>
                </a:solidFill>
                <a:cs typeface="+mn-ea"/>
                <a:sym typeface="+mn-lt"/>
              </a:rPr>
              <a:t>此处添加详细文本描述，建议与标题相关并符合整体语言风格，语言描述尽量简洁生动。尽量将每页幻灯片的字数控制在  </a:t>
            </a:r>
            <a:r>
              <a:rPr lang="en-US" altLang="zh-CN" sz="1600" dirty="0">
                <a:solidFill>
                  <a:schemeClr val="tx1"/>
                </a:solidFill>
                <a:cs typeface="+mn-ea"/>
                <a:sym typeface="+mn-lt"/>
              </a:rPr>
              <a:t>200</a:t>
            </a:r>
            <a:r>
              <a:rPr lang="zh-CN" altLang="en-US" sz="1600" dirty="0">
                <a:solidFill>
                  <a:schemeClr val="tx1"/>
                </a:solidFill>
                <a:cs typeface="+mn-ea"/>
                <a:sym typeface="+mn-lt"/>
              </a:rPr>
              <a:t>字以内</a:t>
            </a:r>
          </a:p>
        </p:txBody>
      </p:sp>
      <p:sp>
        <p:nvSpPr>
          <p:cNvPr id="6" name="矩形 5"/>
          <p:cNvSpPr/>
          <p:nvPr/>
        </p:nvSpPr>
        <p:spPr>
          <a:xfrm>
            <a:off x="5630545" y="3961765"/>
            <a:ext cx="3834130" cy="1891665"/>
          </a:xfrm>
          <a:prstGeom prst="rect">
            <a:avLst/>
          </a:prstGeom>
        </p:spPr>
        <p:txBody>
          <a:bodyPr wrap="square">
            <a:spAutoFit/>
          </a:bodyPr>
          <a:lstStyle/>
          <a:p>
            <a:pPr algn="l">
              <a:lnSpc>
                <a:spcPct val="150000"/>
              </a:lnSpc>
              <a:spcAft>
                <a:spcPts val="600"/>
              </a:spcAft>
              <a:buClr>
                <a:srgbClr val="5ABEAA"/>
              </a:buClr>
            </a:pPr>
            <a:r>
              <a:rPr lang="en-US" altLang="zh-CN" sz="1400" b="1" dirty="0">
                <a:solidFill>
                  <a:schemeClr val="tx1"/>
                </a:solidFill>
                <a:cs typeface="+mn-ea"/>
                <a:sym typeface="+mn-lt"/>
              </a:rPr>
              <a:t>ENTER YOUR TITLE</a:t>
            </a:r>
            <a:br>
              <a:rPr lang="en-US" altLang="zh-CN" sz="1400" dirty="0">
                <a:solidFill>
                  <a:schemeClr val="tx1"/>
                </a:solidFill>
                <a:cs typeface="+mn-ea"/>
                <a:sym typeface="+mn-lt"/>
              </a:rPr>
            </a:br>
            <a:r>
              <a:rPr lang="zh-CN" altLang="en-US" sz="1600" dirty="0">
                <a:solidFill>
                  <a:schemeClr val="tx1"/>
                </a:solidFill>
                <a:cs typeface="+mn-ea"/>
                <a:sym typeface="+mn-lt"/>
              </a:rPr>
              <a:t>此处添加详细文本描述，建议与标题相关并符合整体语言风格，语言描述尽量简洁生动。尽量将每页幻灯片的字数控制在  </a:t>
            </a:r>
            <a:r>
              <a:rPr lang="en-US" altLang="zh-CN" sz="1600" dirty="0">
                <a:solidFill>
                  <a:schemeClr val="tx1"/>
                </a:solidFill>
                <a:cs typeface="+mn-ea"/>
                <a:sym typeface="+mn-lt"/>
              </a:rPr>
              <a:t>200</a:t>
            </a:r>
            <a:r>
              <a:rPr lang="zh-CN" altLang="en-US" sz="1600" dirty="0">
                <a:solidFill>
                  <a:schemeClr val="tx1"/>
                </a:solidFill>
                <a:cs typeface="+mn-ea"/>
                <a:sym typeface="+mn-lt"/>
              </a:rPr>
              <a:t>字以内。</a:t>
            </a:r>
          </a:p>
        </p:txBody>
      </p:sp>
      <p:pic>
        <p:nvPicPr>
          <p:cNvPr id="7" name="图片 6"/>
          <p:cNvPicPr>
            <a:picLocks noChangeAspect="1"/>
          </p:cNvPicPr>
          <p:nvPr/>
        </p:nvPicPr>
        <p:blipFill>
          <a:blip r:embed="rId7" cstate="screen"/>
          <a:stretch>
            <a:fillRect/>
          </a:stretch>
        </p:blipFill>
        <p:spPr>
          <a:xfrm>
            <a:off x="8318500" y="2105633"/>
            <a:ext cx="4037463" cy="302809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16" presetClass="entr" presetSubtype="21"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barn(inVertical)">
                                      <p:cBhvr>
                                        <p:cTn id="25" dur="500"/>
                                        <p:tgtEl>
                                          <p:spTgt spid="44"/>
                                        </p:tgtEl>
                                      </p:cBhvr>
                                    </p:animEffect>
                                  </p:childTnLst>
                                </p:cTn>
                              </p:par>
                            </p:childTnLst>
                          </p:cTn>
                        </p:par>
                        <p:par>
                          <p:cTn id="26" fill="hold">
                            <p:stCondLst>
                              <p:cond delay="3000"/>
                            </p:stCondLst>
                            <p:childTnLst>
                              <p:par>
                                <p:cTn id="27" presetID="16" presetClass="entr" presetSubtype="2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animBg="1"/>
      <p:bldP spid="4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861060" y="2089785"/>
            <a:ext cx="1905000" cy="1776730"/>
            <a:chOff x="1440" y="4651"/>
            <a:chExt cx="3000" cy="2798"/>
          </a:xfrm>
        </p:grpSpPr>
        <p:sp>
          <p:nvSpPr>
            <p:cNvPr id="5" name="椭圆 4"/>
            <p:cNvSpPr/>
            <p:nvPr/>
          </p:nvSpPr>
          <p:spPr>
            <a:xfrm>
              <a:off x="1440" y="4651"/>
              <a:ext cx="3000" cy="2799"/>
            </a:xfrm>
            <a:prstGeom prst="ellipse">
              <a:avLst/>
            </a:prstGeom>
            <a:blipFill dpi="0" rotWithShape="1">
              <a:blip r:embed="rId3" cstate="screen"/>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623" y="4808"/>
              <a:ext cx="2635" cy="24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p:cNvGrpSpPr/>
          <p:nvPr/>
        </p:nvGrpSpPr>
        <p:grpSpPr>
          <a:xfrm>
            <a:off x="3719195" y="2089785"/>
            <a:ext cx="1905000" cy="1776730"/>
            <a:chOff x="5824" y="4650"/>
            <a:chExt cx="3000" cy="2798"/>
          </a:xfrm>
          <a:blipFill dpi="0" rotWithShape="1">
            <a:blip r:embed="rId4">
              <a:extLst>
                <a:ext uri="{28A0092B-C50C-407E-A947-70E740481C1C}">
                  <a14:useLocalDpi xmlns:a14="http://schemas.microsoft.com/office/drawing/2010/main" val="0"/>
                </a:ext>
              </a:extLst>
            </a:blip>
            <a:srcRect/>
            <a:stretch>
              <a:fillRect/>
            </a:stretch>
          </a:blipFill>
        </p:grpSpPr>
        <p:sp>
          <p:nvSpPr>
            <p:cNvPr id="7" name="椭圆 6"/>
            <p:cNvSpPr/>
            <p:nvPr/>
          </p:nvSpPr>
          <p:spPr>
            <a:xfrm>
              <a:off x="5824" y="4650"/>
              <a:ext cx="3000" cy="279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6007" y="4807"/>
              <a:ext cx="2635" cy="248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6603365" y="2089785"/>
            <a:ext cx="1905000" cy="1776730"/>
            <a:chOff x="10623" y="4651"/>
            <a:chExt cx="3000" cy="2798"/>
          </a:xfrm>
          <a:blipFill dpi="0" rotWithShape="1">
            <a:blip r:embed="rId5">
              <a:extLst>
                <a:ext uri="{28A0092B-C50C-407E-A947-70E740481C1C}">
                  <a14:useLocalDpi xmlns:a14="http://schemas.microsoft.com/office/drawing/2010/main" val="0"/>
                </a:ext>
              </a:extLst>
            </a:blip>
            <a:srcRect/>
            <a:stretch>
              <a:fillRect/>
            </a:stretch>
          </a:blipFill>
        </p:grpSpPr>
        <p:sp>
          <p:nvSpPr>
            <p:cNvPr id="9" name="椭圆 8"/>
            <p:cNvSpPr/>
            <p:nvPr/>
          </p:nvSpPr>
          <p:spPr>
            <a:xfrm>
              <a:off x="10623" y="4651"/>
              <a:ext cx="3000" cy="279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10806" y="4808"/>
              <a:ext cx="2635" cy="248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a:off x="9403715" y="2089150"/>
            <a:ext cx="1905000" cy="1776730"/>
            <a:chOff x="15106" y="4649"/>
            <a:chExt cx="3000" cy="2798"/>
          </a:xfrm>
          <a:blipFill dpi="0" rotWithShape="1">
            <a:blip r:embed="rId6" cstate="print">
              <a:extLst>
                <a:ext uri="{28A0092B-C50C-407E-A947-70E740481C1C}">
                  <a14:useLocalDpi xmlns:a14="http://schemas.microsoft.com/office/drawing/2010/main" val="0"/>
                </a:ext>
              </a:extLst>
            </a:blip>
            <a:srcRect/>
            <a:stretch>
              <a:fillRect/>
            </a:stretch>
          </a:blipFill>
        </p:grpSpPr>
        <p:sp>
          <p:nvSpPr>
            <p:cNvPr id="12" name="椭圆 11"/>
            <p:cNvSpPr/>
            <p:nvPr/>
          </p:nvSpPr>
          <p:spPr>
            <a:xfrm>
              <a:off x="15106" y="4649"/>
              <a:ext cx="3000" cy="279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15289" y="4806"/>
              <a:ext cx="2635" cy="248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文本框 18"/>
          <p:cNvSpPr txBox="1"/>
          <p:nvPr/>
        </p:nvSpPr>
        <p:spPr>
          <a:xfrm>
            <a:off x="1046480" y="5118100"/>
            <a:ext cx="1550746" cy="369332"/>
          </a:xfrm>
          <a:prstGeom prst="rect">
            <a:avLst/>
          </a:prstGeom>
          <a:noFill/>
        </p:spPr>
        <p:txBody>
          <a:bodyPr wrap="none" rtlCol="0" anchor="t">
            <a:spAutoFit/>
          </a:bodyPr>
          <a:lstStyle/>
          <a:p>
            <a:r>
              <a:rPr lang="en-US" altLang="zh-CN" b="1" dirty="0">
                <a:cs typeface="+mn-ea"/>
                <a:sym typeface="+mn-lt"/>
              </a:rPr>
              <a:t>YOUR TITLE</a:t>
            </a:r>
          </a:p>
        </p:txBody>
      </p:sp>
      <p:sp>
        <p:nvSpPr>
          <p:cNvPr id="20" name="文本框 19"/>
          <p:cNvSpPr txBox="1"/>
          <p:nvPr/>
        </p:nvSpPr>
        <p:spPr>
          <a:xfrm>
            <a:off x="3903980" y="5118735"/>
            <a:ext cx="1550746" cy="369332"/>
          </a:xfrm>
          <a:prstGeom prst="rect">
            <a:avLst/>
          </a:prstGeom>
          <a:noFill/>
        </p:spPr>
        <p:txBody>
          <a:bodyPr wrap="none" rtlCol="0" anchor="t">
            <a:spAutoFit/>
          </a:bodyPr>
          <a:lstStyle/>
          <a:p>
            <a:r>
              <a:rPr lang="en-US" altLang="zh-CN" b="1" dirty="0">
                <a:cs typeface="+mn-ea"/>
                <a:sym typeface="+mn-lt"/>
              </a:rPr>
              <a:t>YOUR TITLE</a:t>
            </a:r>
          </a:p>
        </p:txBody>
      </p:sp>
      <p:sp>
        <p:nvSpPr>
          <p:cNvPr id="21" name="文本框 20"/>
          <p:cNvSpPr txBox="1"/>
          <p:nvPr/>
        </p:nvSpPr>
        <p:spPr>
          <a:xfrm>
            <a:off x="6788150" y="5116830"/>
            <a:ext cx="1550746" cy="369332"/>
          </a:xfrm>
          <a:prstGeom prst="rect">
            <a:avLst/>
          </a:prstGeom>
          <a:noFill/>
        </p:spPr>
        <p:txBody>
          <a:bodyPr wrap="none" rtlCol="0" anchor="t">
            <a:spAutoFit/>
          </a:bodyPr>
          <a:lstStyle/>
          <a:p>
            <a:r>
              <a:rPr lang="en-US" altLang="zh-CN" b="1" dirty="0">
                <a:cs typeface="+mn-ea"/>
                <a:sym typeface="+mn-lt"/>
              </a:rPr>
              <a:t>YOUR TITLE</a:t>
            </a:r>
          </a:p>
        </p:txBody>
      </p:sp>
      <p:sp>
        <p:nvSpPr>
          <p:cNvPr id="22" name="文本框 21"/>
          <p:cNvSpPr txBox="1"/>
          <p:nvPr/>
        </p:nvSpPr>
        <p:spPr>
          <a:xfrm>
            <a:off x="9589135" y="5116830"/>
            <a:ext cx="1550746" cy="369332"/>
          </a:xfrm>
          <a:prstGeom prst="rect">
            <a:avLst/>
          </a:prstGeom>
          <a:noFill/>
        </p:spPr>
        <p:txBody>
          <a:bodyPr wrap="none" rtlCol="0" anchor="t">
            <a:spAutoFit/>
          </a:bodyPr>
          <a:lstStyle/>
          <a:p>
            <a:r>
              <a:rPr lang="en-US" altLang="zh-CN" b="1" dirty="0">
                <a:cs typeface="+mn-ea"/>
                <a:sym typeface="+mn-lt"/>
              </a:rPr>
              <a:t>YOUR TITLE</a:t>
            </a:r>
          </a:p>
        </p:txBody>
      </p:sp>
      <p:sp>
        <p:nvSpPr>
          <p:cNvPr id="27" name="FLYING IMPRESSION FID FEIZHAO    qq:1964271550"/>
          <p:cNvSpPr txBox="1"/>
          <p:nvPr/>
        </p:nvSpPr>
        <p:spPr>
          <a:xfrm>
            <a:off x="710565" y="4059555"/>
            <a:ext cx="2205355" cy="892552"/>
          </a:xfrm>
          <a:prstGeom prst="rect">
            <a:avLst/>
          </a:prstGeom>
          <a:noFill/>
        </p:spPr>
        <p:txBody>
          <a:bodyPr wrap="square" rtlCol="0">
            <a:spAutoFit/>
          </a:bodyPr>
          <a:lstStyle/>
          <a:p>
            <a:pPr algn="ctr">
              <a:lnSpc>
                <a:spcPct val="130000"/>
              </a:lnSpc>
            </a:pPr>
            <a:r>
              <a:rPr lang="en-US" altLang="zh-CN" sz="1000" dirty="0">
                <a:solidFill>
                  <a:schemeClr val="tx1"/>
                </a:solidFill>
                <a:cs typeface="+mn-ea"/>
                <a:sym typeface="+mn-lt"/>
              </a:rPr>
              <a:t>laugh graphic design thank you for buying this template, we mainly engaged in various types of advertising graphic design.</a:t>
            </a:r>
          </a:p>
        </p:txBody>
      </p:sp>
      <p:sp>
        <p:nvSpPr>
          <p:cNvPr id="24" name="FLYING IMPRESSION FID FEIZHAO    qq:1964271550"/>
          <p:cNvSpPr txBox="1"/>
          <p:nvPr/>
        </p:nvSpPr>
        <p:spPr>
          <a:xfrm>
            <a:off x="6409055" y="4059555"/>
            <a:ext cx="2294255" cy="873060"/>
          </a:xfrm>
          <a:prstGeom prst="rect">
            <a:avLst/>
          </a:prstGeom>
          <a:noFill/>
        </p:spPr>
        <p:txBody>
          <a:bodyPr wrap="square" rtlCol="0">
            <a:spAutoFit/>
          </a:bodyPr>
          <a:lstStyle/>
          <a:p>
            <a:pPr algn="ctr">
              <a:lnSpc>
                <a:spcPct val="130000"/>
              </a:lnSpc>
            </a:pPr>
            <a:r>
              <a:rPr lang="en-US" altLang="zh-CN" sz="1000" dirty="0">
                <a:solidFill>
                  <a:schemeClr val="tx1"/>
                </a:solidFill>
                <a:cs typeface="+mn-ea"/>
                <a:sym typeface="+mn-lt"/>
              </a:rPr>
              <a:t>laugh graphic design thank you for buying this template, we mainly engaged in various types of advertising graphic design.</a:t>
            </a:r>
          </a:p>
        </p:txBody>
      </p:sp>
      <p:sp>
        <p:nvSpPr>
          <p:cNvPr id="26" name="FLYING IMPRESSION FID FEIZHAO    qq:1964271550"/>
          <p:cNvSpPr txBox="1"/>
          <p:nvPr/>
        </p:nvSpPr>
        <p:spPr>
          <a:xfrm>
            <a:off x="3568700" y="4059555"/>
            <a:ext cx="2205355" cy="873060"/>
          </a:xfrm>
          <a:prstGeom prst="rect">
            <a:avLst/>
          </a:prstGeom>
          <a:noFill/>
        </p:spPr>
        <p:txBody>
          <a:bodyPr wrap="square" rtlCol="0">
            <a:spAutoFit/>
          </a:bodyPr>
          <a:lstStyle/>
          <a:p>
            <a:pPr algn="ctr">
              <a:lnSpc>
                <a:spcPct val="130000"/>
              </a:lnSpc>
            </a:pPr>
            <a:r>
              <a:rPr lang="en-US" altLang="zh-CN" sz="1000" dirty="0">
                <a:solidFill>
                  <a:schemeClr val="tx1"/>
                </a:solidFill>
                <a:cs typeface="+mn-ea"/>
                <a:sym typeface="+mn-lt"/>
              </a:rPr>
              <a:t>laugh graphic design thank you for buying this template, we mainly engaged in various types of advertising graphic design.</a:t>
            </a:r>
          </a:p>
        </p:txBody>
      </p:sp>
      <p:sp>
        <p:nvSpPr>
          <p:cNvPr id="28" name="FLYING IMPRESSION FID FEIZHAO    qq:1964271550"/>
          <p:cNvSpPr txBox="1"/>
          <p:nvPr/>
        </p:nvSpPr>
        <p:spPr>
          <a:xfrm>
            <a:off x="9253855" y="4059555"/>
            <a:ext cx="2205355" cy="873060"/>
          </a:xfrm>
          <a:prstGeom prst="rect">
            <a:avLst/>
          </a:prstGeom>
          <a:noFill/>
        </p:spPr>
        <p:txBody>
          <a:bodyPr wrap="square" rtlCol="0">
            <a:spAutoFit/>
          </a:bodyPr>
          <a:lstStyle/>
          <a:p>
            <a:pPr algn="ctr">
              <a:lnSpc>
                <a:spcPct val="130000"/>
              </a:lnSpc>
            </a:pPr>
            <a:r>
              <a:rPr lang="en-US" altLang="zh-CN" sz="1000" dirty="0">
                <a:solidFill>
                  <a:schemeClr val="tx1"/>
                </a:solidFill>
                <a:cs typeface="+mn-ea"/>
                <a:sym typeface="+mn-lt"/>
              </a:rPr>
              <a:t>laugh graphic design thank you for buying this template, we mainly engaged in various types of advertising graphic design.</a:t>
            </a:r>
          </a:p>
        </p:txBody>
      </p:sp>
      <p:grpSp>
        <p:nvGrpSpPr>
          <p:cNvPr id="29" name="组合 28"/>
          <p:cNvGrpSpPr/>
          <p:nvPr/>
        </p:nvGrpSpPr>
        <p:grpSpPr>
          <a:xfrm>
            <a:off x="467519" y="-1118870"/>
            <a:ext cx="5076190" cy="4039870"/>
            <a:chOff x="886619" y="-1118870"/>
            <a:chExt cx="5076190" cy="4039870"/>
          </a:xfrm>
        </p:grpSpPr>
        <p:pic>
          <p:nvPicPr>
            <p:cNvPr id="30" name="图片 29"/>
            <p:cNvPicPr>
              <a:picLocks noChangeAspect="1"/>
            </p:cNvPicPr>
            <p:nvPr/>
          </p:nvPicPr>
          <p:blipFill>
            <a:blip r:embed="rId7" cstate="screen"/>
            <a:stretch>
              <a:fillRect/>
            </a:stretch>
          </p:blipFill>
          <p:spPr>
            <a:xfrm>
              <a:off x="886619" y="-1118870"/>
              <a:ext cx="5076190" cy="4039870"/>
            </a:xfrm>
            <a:prstGeom prst="rect">
              <a:avLst/>
            </a:prstGeom>
          </p:spPr>
        </p:pic>
        <p:sp>
          <p:nvSpPr>
            <p:cNvPr id="31" name="文本框 30"/>
            <p:cNvSpPr txBox="1"/>
            <p:nvPr/>
          </p:nvSpPr>
          <p:spPr>
            <a:xfrm>
              <a:off x="1652270" y="716399"/>
              <a:ext cx="2278188" cy="415498"/>
            </a:xfrm>
            <a:prstGeom prst="rect">
              <a:avLst/>
            </a:prstGeom>
            <a:noFill/>
          </p:spPr>
          <p:txBody>
            <a:bodyPr wrap="none" rtlCol="0">
              <a:spAutoFit/>
            </a:bodyPr>
            <a:lstStyle/>
            <a:p>
              <a:r>
                <a:rPr lang="en-US" altLang="zh-CN" sz="2100" dirty="0">
                  <a:solidFill>
                    <a:schemeClr val="bg1"/>
                  </a:solidFill>
                  <a:cs typeface="+mn-ea"/>
                  <a:sym typeface="+mn-lt"/>
                </a:rPr>
                <a:t>03  </a:t>
              </a:r>
              <a:r>
                <a:rPr lang="zh-CN" altLang="en-US" sz="2100" dirty="0">
                  <a:solidFill>
                    <a:schemeClr val="bg1"/>
                  </a:solidFill>
                  <a:cs typeface="+mn-ea"/>
                  <a:sym typeface="+mn-lt"/>
                </a:rPr>
                <a:t>请你输入标题</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53" presetClass="entr" presetSubtype="16"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5500"/>
                            </p:stCondLst>
                            <p:childTnLst>
                              <p:par>
                                <p:cTn id="41" presetID="53"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par>
                          <p:cTn id="46" fill="hold">
                            <p:stCondLst>
                              <p:cond delay="6000"/>
                            </p:stCondLst>
                            <p:childTnLst>
                              <p:par>
                                <p:cTn id="47" presetID="53" presetClass="entr" presetSubtype="16"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par>
                          <p:cTn id="52" fill="hold">
                            <p:stCondLst>
                              <p:cond delay="6500"/>
                            </p:stCondLst>
                            <p:childTnLst>
                              <p:par>
                                <p:cTn id="53" presetID="53" presetClass="entr" presetSubtype="16"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childTnLst>
                          </p:cTn>
                        </p:par>
                        <p:par>
                          <p:cTn id="58" fill="hold">
                            <p:stCondLst>
                              <p:cond delay="7000"/>
                            </p:stCondLst>
                            <p:childTnLst>
                              <p:par>
                                <p:cTn id="59" presetID="31" presetClass="entr" presetSubtype="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1000" fill="hold"/>
                                        <p:tgtEl>
                                          <p:spTgt spid="27"/>
                                        </p:tgtEl>
                                        <p:attrNameLst>
                                          <p:attrName>ppt_w</p:attrName>
                                        </p:attrNameLst>
                                      </p:cBhvr>
                                      <p:tavLst>
                                        <p:tav tm="0">
                                          <p:val>
                                            <p:fltVal val="0"/>
                                          </p:val>
                                        </p:tav>
                                        <p:tav tm="100000">
                                          <p:val>
                                            <p:strVal val="#ppt_w"/>
                                          </p:val>
                                        </p:tav>
                                      </p:tavLst>
                                    </p:anim>
                                    <p:anim calcmode="lin" valueType="num">
                                      <p:cBhvr>
                                        <p:cTn id="62" dur="1000" fill="hold"/>
                                        <p:tgtEl>
                                          <p:spTgt spid="27"/>
                                        </p:tgtEl>
                                        <p:attrNameLst>
                                          <p:attrName>ppt_h</p:attrName>
                                        </p:attrNameLst>
                                      </p:cBhvr>
                                      <p:tavLst>
                                        <p:tav tm="0">
                                          <p:val>
                                            <p:fltVal val="0"/>
                                          </p:val>
                                        </p:tav>
                                        <p:tav tm="100000">
                                          <p:val>
                                            <p:strVal val="#ppt_h"/>
                                          </p:val>
                                        </p:tav>
                                      </p:tavLst>
                                    </p:anim>
                                    <p:anim calcmode="lin" valueType="num">
                                      <p:cBhvr>
                                        <p:cTn id="63" dur="1000" fill="hold"/>
                                        <p:tgtEl>
                                          <p:spTgt spid="27"/>
                                        </p:tgtEl>
                                        <p:attrNameLst>
                                          <p:attrName>style.rotation</p:attrName>
                                        </p:attrNameLst>
                                      </p:cBhvr>
                                      <p:tavLst>
                                        <p:tav tm="0">
                                          <p:val>
                                            <p:fltVal val="90"/>
                                          </p:val>
                                        </p:tav>
                                        <p:tav tm="100000">
                                          <p:val>
                                            <p:fltVal val="0"/>
                                          </p:val>
                                        </p:tav>
                                      </p:tavLst>
                                    </p:anim>
                                    <p:animEffect transition="in" filter="fade">
                                      <p:cBhvr>
                                        <p:cTn id="64" dur="1000"/>
                                        <p:tgtEl>
                                          <p:spTgt spid="27"/>
                                        </p:tgtEl>
                                      </p:cBhvr>
                                    </p:animEffect>
                                  </p:childTnLst>
                                </p:cTn>
                              </p:par>
                            </p:childTnLst>
                          </p:cTn>
                        </p:par>
                        <p:par>
                          <p:cTn id="65" fill="hold">
                            <p:stCondLst>
                              <p:cond delay="8000"/>
                            </p:stCondLst>
                            <p:childTnLst>
                              <p:par>
                                <p:cTn id="66" presetID="31"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p:cTn id="68" dur="1000" fill="hold"/>
                                        <p:tgtEl>
                                          <p:spTgt spid="26"/>
                                        </p:tgtEl>
                                        <p:attrNameLst>
                                          <p:attrName>ppt_w</p:attrName>
                                        </p:attrNameLst>
                                      </p:cBhvr>
                                      <p:tavLst>
                                        <p:tav tm="0">
                                          <p:val>
                                            <p:fltVal val="0"/>
                                          </p:val>
                                        </p:tav>
                                        <p:tav tm="100000">
                                          <p:val>
                                            <p:strVal val="#ppt_w"/>
                                          </p:val>
                                        </p:tav>
                                      </p:tavLst>
                                    </p:anim>
                                    <p:anim calcmode="lin" valueType="num">
                                      <p:cBhvr>
                                        <p:cTn id="69" dur="1000" fill="hold"/>
                                        <p:tgtEl>
                                          <p:spTgt spid="26"/>
                                        </p:tgtEl>
                                        <p:attrNameLst>
                                          <p:attrName>ppt_h</p:attrName>
                                        </p:attrNameLst>
                                      </p:cBhvr>
                                      <p:tavLst>
                                        <p:tav tm="0">
                                          <p:val>
                                            <p:fltVal val="0"/>
                                          </p:val>
                                        </p:tav>
                                        <p:tav tm="100000">
                                          <p:val>
                                            <p:strVal val="#ppt_h"/>
                                          </p:val>
                                        </p:tav>
                                      </p:tavLst>
                                    </p:anim>
                                    <p:anim calcmode="lin" valueType="num">
                                      <p:cBhvr>
                                        <p:cTn id="70" dur="1000" fill="hold"/>
                                        <p:tgtEl>
                                          <p:spTgt spid="26"/>
                                        </p:tgtEl>
                                        <p:attrNameLst>
                                          <p:attrName>style.rotation</p:attrName>
                                        </p:attrNameLst>
                                      </p:cBhvr>
                                      <p:tavLst>
                                        <p:tav tm="0">
                                          <p:val>
                                            <p:fltVal val="90"/>
                                          </p:val>
                                        </p:tav>
                                        <p:tav tm="100000">
                                          <p:val>
                                            <p:fltVal val="0"/>
                                          </p:val>
                                        </p:tav>
                                      </p:tavLst>
                                    </p:anim>
                                    <p:animEffect transition="in" filter="fade">
                                      <p:cBhvr>
                                        <p:cTn id="71" dur="1000"/>
                                        <p:tgtEl>
                                          <p:spTgt spid="26"/>
                                        </p:tgtEl>
                                      </p:cBhvr>
                                    </p:animEffect>
                                  </p:childTnLst>
                                </p:cTn>
                              </p:par>
                            </p:childTnLst>
                          </p:cTn>
                        </p:par>
                        <p:par>
                          <p:cTn id="72" fill="hold">
                            <p:stCondLst>
                              <p:cond delay="9000"/>
                            </p:stCondLst>
                            <p:childTnLst>
                              <p:par>
                                <p:cTn id="73" presetID="31"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1000" fill="hold"/>
                                        <p:tgtEl>
                                          <p:spTgt spid="24"/>
                                        </p:tgtEl>
                                        <p:attrNameLst>
                                          <p:attrName>ppt_w</p:attrName>
                                        </p:attrNameLst>
                                      </p:cBhvr>
                                      <p:tavLst>
                                        <p:tav tm="0">
                                          <p:val>
                                            <p:fltVal val="0"/>
                                          </p:val>
                                        </p:tav>
                                        <p:tav tm="100000">
                                          <p:val>
                                            <p:strVal val="#ppt_w"/>
                                          </p:val>
                                        </p:tav>
                                      </p:tavLst>
                                    </p:anim>
                                    <p:anim calcmode="lin" valueType="num">
                                      <p:cBhvr>
                                        <p:cTn id="76" dur="1000" fill="hold"/>
                                        <p:tgtEl>
                                          <p:spTgt spid="24"/>
                                        </p:tgtEl>
                                        <p:attrNameLst>
                                          <p:attrName>ppt_h</p:attrName>
                                        </p:attrNameLst>
                                      </p:cBhvr>
                                      <p:tavLst>
                                        <p:tav tm="0">
                                          <p:val>
                                            <p:fltVal val="0"/>
                                          </p:val>
                                        </p:tav>
                                        <p:tav tm="100000">
                                          <p:val>
                                            <p:strVal val="#ppt_h"/>
                                          </p:val>
                                        </p:tav>
                                      </p:tavLst>
                                    </p:anim>
                                    <p:anim calcmode="lin" valueType="num">
                                      <p:cBhvr>
                                        <p:cTn id="77" dur="1000" fill="hold"/>
                                        <p:tgtEl>
                                          <p:spTgt spid="24"/>
                                        </p:tgtEl>
                                        <p:attrNameLst>
                                          <p:attrName>style.rotation</p:attrName>
                                        </p:attrNameLst>
                                      </p:cBhvr>
                                      <p:tavLst>
                                        <p:tav tm="0">
                                          <p:val>
                                            <p:fltVal val="90"/>
                                          </p:val>
                                        </p:tav>
                                        <p:tav tm="100000">
                                          <p:val>
                                            <p:fltVal val="0"/>
                                          </p:val>
                                        </p:tav>
                                      </p:tavLst>
                                    </p:anim>
                                    <p:animEffect transition="in" filter="fade">
                                      <p:cBhvr>
                                        <p:cTn id="78" dur="1000"/>
                                        <p:tgtEl>
                                          <p:spTgt spid="24"/>
                                        </p:tgtEl>
                                      </p:cBhvr>
                                    </p:animEffect>
                                  </p:childTnLst>
                                </p:cTn>
                              </p:par>
                            </p:childTnLst>
                          </p:cTn>
                        </p:par>
                        <p:par>
                          <p:cTn id="79" fill="hold">
                            <p:stCondLst>
                              <p:cond delay="10000"/>
                            </p:stCondLst>
                            <p:childTnLst>
                              <p:par>
                                <p:cTn id="80" presetID="31"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1000" fill="hold"/>
                                        <p:tgtEl>
                                          <p:spTgt spid="28"/>
                                        </p:tgtEl>
                                        <p:attrNameLst>
                                          <p:attrName>ppt_w</p:attrName>
                                        </p:attrNameLst>
                                      </p:cBhvr>
                                      <p:tavLst>
                                        <p:tav tm="0">
                                          <p:val>
                                            <p:fltVal val="0"/>
                                          </p:val>
                                        </p:tav>
                                        <p:tav tm="100000">
                                          <p:val>
                                            <p:strVal val="#ppt_w"/>
                                          </p:val>
                                        </p:tav>
                                      </p:tavLst>
                                    </p:anim>
                                    <p:anim calcmode="lin" valueType="num">
                                      <p:cBhvr>
                                        <p:cTn id="83" dur="1000" fill="hold"/>
                                        <p:tgtEl>
                                          <p:spTgt spid="28"/>
                                        </p:tgtEl>
                                        <p:attrNameLst>
                                          <p:attrName>ppt_h</p:attrName>
                                        </p:attrNameLst>
                                      </p:cBhvr>
                                      <p:tavLst>
                                        <p:tav tm="0">
                                          <p:val>
                                            <p:fltVal val="0"/>
                                          </p:val>
                                        </p:tav>
                                        <p:tav tm="100000">
                                          <p:val>
                                            <p:strVal val="#ppt_h"/>
                                          </p:val>
                                        </p:tav>
                                      </p:tavLst>
                                    </p:anim>
                                    <p:anim calcmode="lin" valueType="num">
                                      <p:cBhvr>
                                        <p:cTn id="84" dur="1000" fill="hold"/>
                                        <p:tgtEl>
                                          <p:spTgt spid="28"/>
                                        </p:tgtEl>
                                        <p:attrNameLst>
                                          <p:attrName>style.rotation</p:attrName>
                                        </p:attrNameLst>
                                      </p:cBhvr>
                                      <p:tavLst>
                                        <p:tav tm="0">
                                          <p:val>
                                            <p:fltVal val="90"/>
                                          </p:val>
                                        </p:tav>
                                        <p:tav tm="100000">
                                          <p:val>
                                            <p:fltVal val="0"/>
                                          </p:val>
                                        </p:tav>
                                      </p:tavLst>
                                    </p:anim>
                                    <p:animEffect transition="in" filter="fade">
                                      <p:cBhvr>
                                        <p:cTn id="8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7" grpId="0"/>
      <p:bldP spid="24" grpId="0"/>
      <p:bldP spid="26"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8051800" y="3544570"/>
            <a:ext cx="2708275" cy="2677656"/>
          </a:xfrm>
          <a:prstGeom prst="rect">
            <a:avLst/>
          </a:prstGeom>
          <a:noFill/>
        </p:spPr>
        <p:txBody>
          <a:bodyPr wrap="square" rtlCol="0">
            <a:spAutoFit/>
          </a:bodyPr>
          <a:lstStyle/>
          <a:p>
            <a:pPr algn="l"/>
            <a:r>
              <a:rPr lang="en-US" altLang="zh-CN" sz="3600" dirty="0">
                <a:cs typeface="+mn-ea"/>
                <a:sym typeface="+mn-lt"/>
              </a:rPr>
              <a:t>BEGIN THE LABOR OF A NEW </a:t>
            </a:r>
            <a:r>
              <a:rPr lang="en-US" altLang="zh-CN" sz="6000" dirty="0">
                <a:cs typeface="+mn-ea"/>
                <a:sym typeface="+mn-lt"/>
              </a:rPr>
              <a:t>DAY</a:t>
            </a:r>
          </a:p>
        </p:txBody>
      </p:sp>
      <p:sp>
        <p:nvSpPr>
          <p:cNvPr id="11" name="文本框 10"/>
          <p:cNvSpPr txBox="1"/>
          <p:nvPr/>
        </p:nvSpPr>
        <p:spPr>
          <a:xfrm>
            <a:off x="5447665" y="1243330"/>
            <a:ext cx="4563745" cy="1529715"/>
          </a:xfrm>
          <a:prstGeom prst="rect">
            <a:avLst/>
          </a:prstGeom>
          <a:noFill/>
        </p:spPr>
        <p:txBody>
          <a:bodyPr wrap="square" rtlCol="0" anchor="t">
            <a:spAutoFit/>
          </a:bodyPr>
          <a:lstStyle/>
          <a:p>
            <a:pPr>
              <a:lnSpc>
                <a:spcPct val="130000"/>
              </a:lnSpc>
            </a:pPr>
            <a:r>
              <a:rPr lang="en-US" altLang="zh-CN" dirty="0">
                <a:cs typeface="+mn-ea"/>
                <a:sym typeface="+mn-lt"/>
              </a:rPr>
              <a:t>        </a:t>
            </a:r>
            <a:r>
              <a:rPr lang="zh-CN" altLang="en-US" dirty="0">
                <a:cs typeface="+mn-ea"/>
                <a:sym typeface="+mn-lt"/>
              </a:rPr>
              <a:t>探索宇宙还会给我们带来一些实际的好处，就是让我们保持把眼光放远的态度。孩子总是把身边一点小事儿当成天大的事儿，或者以为自己是世界的中心。</a:t>
            </a:r>
          </a:p>
        </p:txBody>
      </p:sp>
      <p:grpSp>
        <p:nvGrpSpPr>
          <p:cNvPr id="17" name="组合 16"/>
          <p:cNvGrpSpPr/>
          <p:nvPr/>
        </p:nvGrpSpPr>
        <p:grpSpPr>
          <a:xfrm>
            <a:off x="467519" y="-1118870"/>
            <a:ext cx="5076190" cy="4039870"/>
            <a:chOff x="886619" y="-1118870"/>
            <a:chExt cx="5076190" cy="4039870"/>
          </a:xfrm>
        </p:grpSpPr>
        <p:pic>
          <p:nvPicPr>
            <p:cNvPr id="18" name="图片 17"/>
            <p:cNvPicPr>
              <a:picLocks noChangeAspect="1"/>
            </p:cNvPicPr>
            <p:nvPr/>
          </p:nvPicPr>
          <p:blipFill>
            <a:blip r:embed="rId3" cstate="screen"/>
            <a:stretch>
              <a:fillRect/>
            </a:stretch>
          </p:blipFill>
          <p:spPr>
            <a:xfrm>
              <a:off x="886619" y="-1118870"/>
              <a:ext cx="5076190" cy="4039870"/>
            </a:xfrm>
            <a:prstGeom prst="rect">
              <a:avLst/>
            </a:prstGeom>
          </p:spPr>
        </p:pic>
        <p:sp>
          <p:nvSpPr>
            <p:cNvPr id="19" name="文本框 18"/>
            <p:cNvSpPr txBox="1"/>
            <p:nvPr/>
          </p:nvSpPr>
          <p:spPr>
            <a:xfrm>
              <a:off x="1652270" y="716399"/>
              <a:ext cx="2278188" cy="415498"/>
            </a:xfrm>
            <a:prstGeom prst="rect">
              <a:avLst/>
            </a:prstGeom>
            <a:noFill/>
          </p:spPr>
          <p:txBody>
            <a:bodyPr wrap="none" rtlCol="0">
              <a:spAutoFit/>
            </a:bodyPr>
            <a:lstStyle/>
            <a:p>
              <a:r>
                <a:rPr lang="en-US" altLang="zh-CN" sz="2100" dirty="0">
                  <a:solidFill>
                    <a:schemeClr val="bg1"/>
                  </a:solidFill>
                  <a:cs typeface="+mn-ea"/>
                  <a:sym typeface="+mn-lt"/>
                </a:rPr>
                <a:t>03  </a:t>
              </a:r>
              <a:r>
                <a:rPr lang="zh-CN" altLang="en-US" sz="2100" dirty="0">
                  <a:solidFill>
                    <a:schemeClr val="bg1"/>
                  </a:solidFill>
                  <a:cs typeface="+mn-ea"/>
                  <a:sym typeface="+mn-lt"/>
                </a:rPr>
                <a:t>请你输入标题</a:t>
              </a:r>
            </a:p>
          </p:txBody>
        </p:sp>
      </p:grpSp>
      <p:pic>
        <p:nvPicPr>
          <p:cNvPr id="9" name="图片 8"/>
          <p:cNvPicPr>
            <a:picLocks noChangeAspect="1"/>
          </p:cNvPicPr>
          <p:nvPr/>
        </p:nvPicPr>
        <p:blipFill>
          <a:blip r:embed="rId4" cstate="screen"/>
          <a:stretch>
            <a:fillRect/>
          </a:stretch>
        </p:blipFill>
        <p:spPr>
          <a:xfrm>
            <a:off x="1233170" y="2527530"/>
            <a:ext cx="3875286" cy="387326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3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fltVal val="0"/>
                                          </p:val>
                                        </p:tav>
                                        <p:tav tm="100000">
                                          <p:val>
                                            <p:strVal val="#ppt_w"/>
                                          </p:val>
                                        </p:tav>
                                      </p:tavLst>
                                    </p:anim>
                                    <p:anim calcmode="lin" valueType="num">
                                      <p:cBhvr>
                                        <p:cTn id="19" dur="1000" fill="hold"/>
                                        <p:tgtEl>
                                          <p:spTgt spid="11"/>
                                        </p:tgtEl>
                                        <p:attrNameLst>
                                          <p:attrName>ppt_h</p:attrName>
                                        </p:attrNameLst>
                                      </p:cBhvr>
                                      <p:tavLst>
                                        <p:tav tm="0">
                                          <p:val>
                                            <p:fltVal val="0"/>
                                          </p:val>
                                        </p:tav>
                                        <p:tav tm="100000">
                                          <p:val>
                                            <p:strVal val="#ppt_h"/>
                                          </p:val>
                                        </p:tav>
                                      </p:tavLst>
                                    </p:anim>
                                    <p:anim calcmode="lin" valueType="num">
                                      <p:cBhvr>
                                        <p:cTn id="20" dur="1000" fill="hold"/>
                                        <p:tgtEl>
                                          <p:spTgt spid="11"/>
                                        </p:tgtEl>
                                        <p:attrNameLst>
                                          <p:attrName>style.rotation</p:attrName>
                                        </p:attrNameLst>
                                      </p:cBhvr>
                                      <p:tavLst>
                                        <p:tav tm="0">
                                          <p:val>
                                            <p:fltVal val="90"/>
                                          </p:val>
                                        </p:tav>
                                        <p:tav tm="100000">
                                          <p:val>
                                            <p:fltVal val="0"/>
                                          </p:val>
                                        </p:tav>
                                      </p:tavLst>
                                    </p:anim>
                                    <p:animEffect transition="in" filter="fade">
                                      <p:cBhvr>
                                        <p:cTn id="21" dur="1000"/>
                                        <p:tgtEl>
                                          <p:spTgt spid="11"/>
                                        </p:tgtEl>
                                      </p:cBhvr>
                                    </p:animEffect>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stretch>
            <a:fillRect/>
          </a:stretch>
        </p:blipFill>
        <p:spPr>
          <a:xfrm rot="16200000" flipH="1">
            <a:off x="-1283901" y="1741102"/>
            <a:ext cx="5943602" cy="3375799"/>
          </a:xfrm>
          <a:prstGeom prst="rect">
            <a:avLst/>
          </a:prstGeom>
        </p:spPr>
      </p:pic>
      <p:sp>
        <p:nvSpPr>
          <p:cNvPr id="16" name="文本框 15"/>
          <p:cNvSpPr txBox="1"/>
          <p:nvPr/>
        </p:nvSpPr>
        <p:spPr>
          <a:xfrm>
            <a:off x="3374520" y="1028700"/>
            <a:ext cx="1809726" cy="4727575"/>
          </a:xfrm>
          <a:prstGeom prst="rect">
            <a:avLst/>
          </a:prstGeom>
          <a:noFill/>
        </p:spPr>
        <p:txBody>
          <a:bodyPr vert="eaVert" wrap="square" rtlCol="0">
            <a:spAutoFit/>
          </a:bodyPr>
          <a:lstStyle/>
          <a:p>
            <a:pPr algn="ctr">
              <a:lnSpc>
                <a:spcPct val="120000"/>
              </a:lnSpc>
            </a:pPr>
            <a:r>
              <a:rPr lang="en-US" altLang="zh-CN" sz="2000" dirty="0">
                <a:solidFill>
                  <a:schemeClr val="tx1">
                    <a:lumMod val="75000"/>
                    <a:lumOff val="25000"/>
                  </a:schemeClr>
                </a:solidFill>
                <a:cs typeface="+mn-ea"/>
                <a:sym typeface="+mn-lt"/>
              </a:rPr>
              <a:t>PLEASE FILL IN THE TITLE</a:t>
            </a:r>
          </a:p>
          <a:p>
            <a:pPr algn="dist">
              <a:lnSpc>
                <a:spcPct val="120000"/>
              </a:lnSpc>
            </a:pPr>
            <a:r>
              <a:rPr lang="zh-CN" altLang="en-US" sz="4800" dirty="0">
                <a:cs typeface="+mn-ea"/>
                <a:sym typeface="+mn-lt"/>
              </a:rPr>
              <a:t>请您输入标题</a:t>
            </a:r>
          </a:p>
          <a:p>
            <a:pPr algn="ctr">
              <a:lnSpc>
                <a:spcPct val="120000"/>
              </a:lnSpc>
            </a:pPr>
            <a:endParaRPr lang="en-US" altLang="zh-CN" sz="2000" dirty="0">
              <a:solidFill>
                <a:schemeClr val="tx1">
                  <a:lumMod val="75000"/>
                  <a:lumOff val="25000"/>
                </a:schemeClr>
              </a:solidFill>
              <a:cs typeface="+mn-ea"/>
              <a:sym typeface="+mn-lt"/>
            </a:endParaRPr>
          </a:p>
        </p:txBody>
      </p:sp>
      <p:sp>
        <p:nvSpPr>
          <p:cNvPr id="3" name="文本框 2"/>
          <p:cNvSpPr txBox="1"/>
          <p:nvPr/>
        </p:nvSpPr>
        <p:spPr>
          <a:xfrm>
            <a:off x="5358130" y="2154555"/>
            <a:ext cx="5650865" cy="2185214"/>
          </a:xfrm>
          <a:prstGeom prst="rect">
            <a:avLst/>
          </a:prstGeom>
          <a:noFill/>
        </p:spPr>
        <p:txBody>
          <a:bodyPr wrap="square" rtlCol="0" anchor="t">
            <a:spAutoFit/>
          </a:bodyPr>
          <a:lstStyle/>
          <a:p>
            <a:pPr>
              <a:lnSpc>
                <a:spcPct val="170000"/>
              </a:lnSpc>
            </a:pPr>
            <a:r>
              <a:rPr lang="zh-CN" altLang="en-US" sz="2000" dirty="0">
                <a:solidFill>
                  <a:schemeClr val="bg2">
                    <a:lumMod val="50000"/>
                  </a:schemeClr>
                </a:solidFill>
                <a:cs typeface="+mn-ea"/>
                <a:sym typeface="+mn-lt"/>
              </a:rPr>
              <a:t> 为客户提供有效服务，是我们工作的方向和价值评价的标尺。为客户提供有效服务，是我们工作的方向和价值评价的标尺。为客户提供有效服务，是我们工作的方向和价值评价的标尺。</a:t>
            </a:r>
            <a:endParaRPr lang="en-US" altLang="zh-CN" sz="2000" dirty="0">
              <a:solidFill>
                <a:schemeClr val="bg2">
                  <a:lumMod val="50000"/>
                </a:schemeClr>
              </a:solidFill>
              <a:cs typeface="+mn-ea"/>
              <a:sym typeface="+mn-lt"/>
            </a:endParaRPr>
          </a:p>
        </p:txBody>
      </p:sp>
      <p:pic>
        <p:nvPicPr>
          <p:cNvPr id="4" name="图片 3"/>
          <p:cNvPicPr>
            <a:picLocks noChangeAspect="1"/>
          </p:cNvPicPr>
          <p:nvPr/>
        </p:nvPicPr>
        <p:blipFill>
          <a:blip r:embed="rId4" cstate="screen"/>
          <a:stretch>
            <a:fillRect/>
          </a:stretch>
        </p:blipFill>
        <p:spPr>
          <a:xfrm flipH="1">
            <a:off x="9982200" y="4660901"/>
            <a:ext cx="2197100" cy="2197100"/>
          </a:xfrm>
          <a:prstGeom prst="rect">
            <a:avLst/>
          </a:prstGeom>
        </p:spPr>
      </p:pic>
      <p:pic>
        <p:nvPicPr>
          <p:cNvPr id="6" name="图片 5"/>
          <p:cNvPicPr>
            <a:picLocks noChangeAspect="1"/>
          </p:cNvPicPr>
          <p:nvPr/>
        </p:nvPicPr>
        <p:blipFill>
          <a:blip r:embed="rId5" cstate="screen"/>
          <a:stretch>
            <a:fillRect/>
          </a:stretch>
        </p:blipFill>
        <p:spPr>
          <a:xfrm>
            <a:off x="7483581" y="631066"/>
            <a:ext cx="1408253" cy="1408253"/>
          </a:xfrm>
          <a:prstGeom prst="rect">
            <a:avLst/>
          </a:prstGeom>
        </p:spPr>
      </p:pic>
      <p:sp>
        <p:nvSpPr>
          <p:cNvPr id="7" name="文本框 6"/>
          <p:cNvSpPr txBox="1"/>
          <p:nvPr/>
        </p:nvSpPr>
        <p:spPr>
          <a:xfrm>
            <a:off x="4539703" y="990898"/>
            <a:ext cx="1027845" cy="954107"/>
          </a:xfrm>
          <a:prstGeom prst="rect">
            <a:avLst/>
          </a:prstGeom>
          <a:noFill/>
        </p:spPr>
        <p:txBody>
          <a:bodyPr wrap="none" rtlCol="0">
            <a:spAutoFit/>
          </a:bodyPr>
          <a:lstStyle/>
          <a:p>
            <a:r>
              <a:rPr lang="en-US" altLang="zh-CN" sz="5600" dirty="0">
                <a:solidFill>
                  <a:srgbClr val="0070C0"/>
                </a:solidFill>
                <a:cs typeface="+mn-ea"/>
                <a:sym typeface="+mn-lt"/>
              </a:rPr>
              <a:t>04</a:t>
            </a:r>
            <a:endParaRPr lang="zh-CN" altLang="en-US" sz="5600" dirty="0">
              <a:solidFill>
                <a:srgbClr val="0070C0"/>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Vertical)">
                                      <p:cBhvr>
                                        <p:cTn id="26" dur="500"/>
                                        <p:tgtEl>
                                          <p:spTgt spid="3"/>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screen"/>
          <a:stretch>
            <a:fillRect/>
          </a:stretch>
        </p:blipFill>
        <p:spPr>
          <a:xfrm>
            <a:off x="2230671" y="2973416"/>
            <a:ext cx="6090819" cy="4568114"/>
          </a:xfrm>
          <a:prstGeom prst="rect">
            <a:avLst/>
          </a:prstGeom>
        </p:spPr>
      </p:pic>
      <p:grpSp>
        <p:nvGrpSpPr>
          <p:cNvPr id="16" name="组合 15"/>
          <p:cNvGrpSpPr/>
          <p:nvPr/>
        </p:nvGrpSpPr>
        <p:grpSpPr>
          <a:xfrm>
            <a:off x="467519" y="-1118870"/>
            <a:ext cx="5076190" cy="4039870"/>
            <a:chOff x="886619" y="-1118870"/>
            <a:chExt cx="5076190" cy="4039870"/>
          </a:xfrm>
        </p:grpSpPr>
        <p:pic>
          <p:nvPicPr>
            <p:cNvPr id="17" name="图片 16"/>
            <p:cNvPicPr>
              <a:picLocks noChangeAspect="1"/>
            </p:cNvPicPr>
            <p:nvPr/>
          </p:nvPicPr>
          <p:blipFill>
            <a:blip r:embed="rId4" cstate="screen"/>
            <a:stretch>
              <a:fillRect/>
            </a:stretch>
          </p:blipFill>
          <p:spPr>
            <a:xfrm>
              <a:off x="886619" y="-1118870"/>
              <a:ext cx="5076190" cy="4039870"/>
            </a:xfrm>
            <a:prstGeom prst="rect">
              <a:avLst/>
            </a:prstGeom>
          </p:spPr>
        </p:pic>
        <p:sp>
          <p:nvSpPr>
            <p:cNvPr id="18" name="文本框 17"/>
            <p:cNvSpPr txBox="1"/>
            <p:nvPr/>
          </p:nvSpPr>
          <p:spPr>
            <a:xfrm>
              <a:off x="1652270" y="716399"/>
              <a:ext cx="2278188" cy="415498"/>
            </a:xfrm>
            <a:prstGeom prst="rect">
              <a:avLst/>
            </a:prstGeom>
            <a:noFill/>
          </p:spPr>
          <p:txBody>
            <a:bodyPr wrap="none" rtlCol="0">
              <a:spAutoFit/>
            </a:bodyPr>
            <a:lstStyle/>
            <a:p>
              <a:r>
                <a:rPr lang="en-US" altLang="zh-CN" sz="2100" dirty="0">
                  <a:solidFill>
                    <a:schemeClr val="bg1"/>
                  </a:solidFill>
                  <a:cs typeface="+mn-ea"/>
                  <a:sym typeface="+mn-lt"/>
                </a:rPr>
                <a:t>04  </a:t>
              </a:r>
              <a:r>
                <a:rPr lang="zh-CN" altLang="en-US" sz="2100" dirty="0">
                  <a:solidFill>
                    <a:schemeClr val="bg1"/>
                  </a:solidFill>
                  <a:cs typeface="+mn-ea"/>
                  <a:sym typeface="+mn-lt"/>
                </a:rPr>
                <a:t>请你输入标题</a:t>
              </a:r>
            </a:p>
          </p:txBody>
        </p:sp>
      </p:grpSp>
      <p:sp>
        <p:nvSpPr>
          <p:cNvPr id="5" name="文本框 4"/>
          <p:cNvSpPr txBox="1"/>
          <p:nvPr/>
        </p:nvSpPr>
        <p:spPr>
          <a:xfrm>
            <a:off x="1296194" y="3790315"/>
            <a:ext cx="2384307" cy="369332"/>
          </a:xfrm>
          <a:prstGeom prst="rect">
            <a:avLst/>
          </a:prstGeom>
          <a:noFill/>
        </p:spPr>
        <p:txBody>
          <a:bodyPr wrap="none" rtlCol="0" anchor="t">
            <a:spAutoFit/>
          </a:bodyPr>
          <a:lstStyle/>
          <a:p>
            <a:pPr algn="l"/>
            <a:r>
              <a:rPr lang="en-US" altLang="zh-CN" b="1" dirty="0">
                <a:cs typeface="+mn-ea"/>
                <a:sym typeface="+mn-lt"/>
              </a:rPr>
              <a:t>ENTER YOUR TITLE</a:t>
            </a:r>
            <a:endParaRPr lang="zh-CN" altLang="en-US" dirty="0">
              <a:cs typeface="+mn-ea"/>
              <a:sym typeface="+mn-lt"/>
            </a:endParaRPr>
          </a:p>
        </p:txBody>
      </p:sp>
      <p:sp>
        <p:nvSpPr>
          <p:cNvPr id="6" name="文本框 5"/>
          <p:cNvSpPr txBox="1"/>
          <p:nvPr/>
        </p:nvSpPr>
        <p:spPr>
          <a:xfrm>
            <a:off x="4923380" y="3782060"/>
            <a:ext cx="2384307" cy="369332"/>
          </a:xfrm>
          <a:prstGeom prst="rect">
            <a:avLst/>
          </a:prstGeom>
          <a:noFill/>
        </p:spPr>
        <p:txBody>
          <a:bodyPr wrap="none" rtlCol="0" anchor="t">
            <a:spAutoFit/>
          </a:bodyPr>
          <a:lstStyle/>
          <a:p>
            <a:pPr algn="l"/>
            <a:r>
              <a:rPr lang="en-US" altLang="zh-CN" b="1" dirty="0">
                <a:cs typeface="+mn-ea"/>
                <a:sym typeface="+mn-lt"/>
              </a:rPr>
              <a:t>ENTER YOUR TITLE</a:t>
            </a:r>
            <a:endParaRPr lang="zh-CN" altLang="en-US" dirty="0">
              <a:cs typeface="+mn-ea"/>
              <a:sym typeface="+mn-lt"/>
            </a:endParaRPr>
          </a:p>
        </p:txBody>
      </p:sp>
      <p:sp>
        <p:nvSpPr>
          <p:cNvPr id="7" name="文本框 6"/>
          <p:cNvSpPr txBox="1"/>
          <p:nvPr/>
        </p:nvSpPr>
        <p:spPr>
          <a:xfrm>
            <a:off x="8682355" y="3782060"/>
            <a:ext cx="2384307" cy="369332"/>
          </a:xfrm>
          <a:prstGeom prst="rect">
            <a:avLst/>
          </a:prstGeom>
          <a:noFill/>
        </p:spPr>
        <p:txBody>
          <a:bodyPr wrap="none" rtlCol="0" anchor="t">
            <a:spAutoFit/>
          </a:bodyPr>
          <a:lstStyle/>
          <a:p>
            <a:pPr algn="l"/>
            <a:r>
              <a:rPr lang="en-US" altLang="zh-CN" b="1" dirty="0">
                <a:cs typeface="+mn-ea"/>
                <a:sym typeface="+mn-lt"/>
              </a:rPr>
              <a:t>ENTER YOUR TITLE</a:t>
            </a:r>
            <a:endParaRPr lang="zh-CN" altLang="en-US" dirty="0">
              <a:cs typeface="+mn-ea"/>
              <a:sym typeface="+mn-lt"/>
            </a:endParaRPr>
          </a:p>
        </p:txBody>
      </p:sp>
      <p:sp>
        <p:nvSpPr>
          <p:cNvPr id="27" name="FLYING IMPRESSION FID FEIZHAO    qq:1964271550"/>
          <p:cNvSpPr txBox="1"/>
          <p:nvPr/>
        </p:nvSpPr>
        <p:spPr>
          <a:xfrm>
            <a:off x="1363980" y="2748915"/>
            <a:ext cx="2205355" cy="873060"/>
          </a:xfrm>
          <a:prstGeom prst="rect">
            <a:avLst/>
          </a:prstGeom>
          <a:noFill/>
          <a:ln>
            <a:solidFill>
              <a:srgbClr val="002060"/>
            </a:solidFill>
          </a:ln>
        </p:spPr>
        <p:txBody>
          <a:bodyPr wrap="square" rtlCol="0">
            <a:spAutoFit/>
          </a:bodyPr>
          <a:lstStyle/>
          <a:p>
            <a:pPr algn="ctr">
              <a:lnSpc>
                <a:spcPct val="130000"/>
              </a:lnSpc>
            </a:pPr>
            <a:r>
              <a:rPr lang="en-US" altLang="zh-CN" sz="1000" dirty="0">
                <a:cs typeface="+mn-ea"/>
                <a:sym typeface="+mn-lt"/>
              </a:rPr>
              <a:t>laugh graphic design thank you for buying this template, we mainly engaged in various types of advertising graphic design.</a:t>
            </a:r>
          </a:p>
        </p:txBody>
      </p:sp>
      <p:sp>
        <p:nvSpPr>
          <p:cNvPr id="8" name="FLYING IMPRESSION FID FEIZHAO    qq:1964271550"/>
          <p:cNvSpPr txBox="1"/>
          <p:nvPr/>
        </p:nvSpPr>
        <p:spPr>
          <a:xfrm>
            <a:off x="5027930" y="2748915"/>
            <a:ext cx="2205355" cy="873060"/>
          </a:xfrm>
          <a:prstGeom prst="rect">
            <a:avLst/>
          </a:prstGeom>
          <a:noFill/>
          <a:ln>
            <a:solidFill>
              <a:srgbClr val="002060"/>
            </a:solidFill>
          </a:ln>
        </p:spPr>
        <p:txBody>
          <a:bodyPr wrap="square" rtlCol="0">
            <a:spAutoFit/>
          </a:bodyPr>
          <a:lstStyle/>
          <a:p>
            <a:pPr algn="ctr">
              <a:lnSpc>
                <a:spcPct val="130000"/>
              </a:lnSpc>
            </a:pPr>
            <a:r>
              <a:rPr lang="en-US" altLang="zh-CN" sz="1000" dirty="0">
                <a:cs typeface="+mn-ea"/>
                <a:sym typeface="+mn-lt"/>
              </a:rPr>
              <a:t>laugh graphic design thank you for buying this template, we mainly engaged in various types of advertising graphic design.</a:t>
            </a:r>
          </a:p>
        </p:txBody>
      </p:sp>
      <p:sp>
        <p:nvSpPr>
          <p:cNvPr id="9" name="FLYING IMPRESSION FID FEIZHAO    qq:1964271550"/>
          <p:cNvSpPr txBox="1"/>
          <p:nvPr/>
        </p:nvSpPr>
        <p:spPr>
          <a:xfrm>
            <a:off x="8682355" y="2748915"/>
            <a:ext cx="2205355" cy="873060"/>
          </a:xfrm>
          <a:prstGeom prst="rect">
            <a:avLst/>
          </a:prstGeom>
          <a:noFill/>
          <a:ln>
            <a:solidFill>
              <a:srgbClr val="002060"/>
            </a:solidFill>
          </a:ln>
        </p:spPr>
        <p:txBody>
          <a:bodyPr wrap="square" rtlCol="0">
            <a:spAutoFit/>
          </a:bodyPr>
          <a:lstStyle/>
          <a:p>
            <a:pPr algn="ctr">
              <a:lnSpc>
                <a:spcPct val="130000"/>
              </a:lnSpc>
            </a:pPr>
            <a:r>
              <a:rPr lang="en-US" altLang="zh-CN" sz="1000" dirty="0">
                <a:cs typeface="+mn-ea"/>
                <a:sym typeface="+mn-lt"/>
              </a:rPr>
              <a:t>laugh graphic design thank you for buying this template, we mainly engaged in various types of advertising graphic design.</a:t>
            </a:r>
          </a:p>
        </p:txBody>
      </p:sp>
      <p:sp>
        <p:nvSpPr>
          <p:cNvPr id="10" name="加号 9"/>
          <p:cNvSpPr/>
          <p:nvPr/>
        </p:nvSpPr>
        <p:spPr>
          <a:xfrm>
            <a:off x="4136390" y="2998470"/>
            <a:ext cx="393065" cy="393065"/>
          </a:xfrm>
          <a:prstGeom prst="mathPlus">
            <a:avLst/>
          </a:prstGeom>
          <a:blipFill rotWithShape="1">
            <a:blip r:embed="rId5"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加号 10"/>
          <p:cNvSpPr/>
          <p:nvPr/>
        </p:nvSpPr>
        <p:spPr>
          <a:xfrm>
            <a:off x="7836535" y="2997835"/>
            <a:ext cx="393065" cy="393065"/>
          </a:xfrm>
          <a:prstGeom prst="mathPlus">
            <a:avLst/>
          </a:prstGeom>
          <a:blipFill rotWithShape="1">
            <a:blip r:embed="rId5" cstate="screen"/>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p:cNvPicPr>
            <a:picLocks noChangeAspect="1"/>
          </p:cNvPicPr>
          <p:nvPr/>
        </p:nvPicPr>
        <p:blipFill>
          <a:blip r:embed="rId6" cstate="screen"/>
          <a:stretch>
            <a:fillRect/>
          </a:stretch>
        </p:blipFill>
        <p:spPr>
          <a:xfrm>
            <a:off x="9208684" y="1446293"/>
            <a:ext cx="1152696" cy="1157443"/>
          </a:xfrm>
          <a:prstGeom prst="rect">
            <a:avLst/>
          </a:prstGeom>
        </p:spPr>
      </p:pic>
      <p:pic>
        <p:nvPicPr>
          <p:cNvPr id="14" name="图片 13"/>
          <p:cNvPicPr>
            <a:picLocks noChangeAspect="1"/>
          </p:cNvPicPr>
          <p:nvPr/>
        </p:nvPicPr>
        <p:blipFill>
          <a:blip r:embed="rId7" cstate="screen"/>
          <a:stretch>
            <a:fillRect/>
          </a:stretch>
        </p:blipFill>
        <p:spPr>
          <a:xfrm>
            <a:off x="5392016" y="1271733"/>
            <a:ext cx="1477182" cy="1477182"/>
          </a:xfrm>
          <a:prstGeom prst="rect">
            <a:avLst/>
          </a:prstGeom>
        </p:spPr>
      </p:pic>
      <p:pic>
        <p:nvPicPr>
          <p:cNvPr id="15" name="图片 14"/>
          <p:cNvPicPr>
            <a:picLocks noChangeAspect="1"/>
          </p:cNvPicPr>
          <p:nvPr/>
        </p:nvPicPr>
        <p:blipFill>
          <a:blip r:embed="rId8" cstate="screen"/>
          <a:stretch>
            <a:fillRect/>
          </a:stretch>
        </p:blipFill>
        <p:spPr>
          <a:xfrm>
            <a:off x="1735194" y="1239243"/>
            <a:ext cx="1462925" cy="144713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inVertical)">
                                      <p:cBhvr>
                                        <p:cTn id="19" dur="500"/>
                                        <p:tgtEl>
                                          <p:spTgt spid="27"/>
                                        </p:tgtEl>
                                      </p:cBhvr>
                                    </p:animEffect>
                                  </p:childTnLst>
                                </p:cTn>
                              </p:par>
                            </p:childTnLst>
                          </p:cTn>
                        </p:par>
                        <p:par>
                          <p:cTn id="20" fill="hold">
                            <p:stCondLst>
                              <p:cond delay="2500"/>
                            </p:stCondLst>
                            <p:childTnLst>
                              <p:par>
                                <p:cTn id="21" presetID="26"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childTnLst>
                          </p:cTn>
                        </p:par>
                        <p:par>
                          <p:cTn id="37" fill="hold">
                            <p:stCondLst>
                              <p:cond delay="4500"/>
                            </p:stCondLst>
                            <p:childTnLst>
                              <p:par>
                                <p:cTn id="38" presetID="42"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par>
                          <p:cTn id="43" fill="hold">
                            <p:stCondLst>
                              <p:cond delay="5500"/>
                            </p:stCondLst>
                            <p:childTnLst>
                              <p:par>
                                <p:cTn id="44" presetID="16" presetClass="entr" presetSubtype="21"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arn(inVertical)">
                                      <p:cBhvr>
                                        <p:cTn id="46" dur="500"/>
                                        <p:tgtEl>
                                          <p:spTgt spid="8"/>
                                        </p:tgtEl>
                                      </p:cBhvr>
                                    </p:animEffect>
                                  </p:childTnLst>
                                </p:cTn>
                              </p:par>
                            </p:childTnLst>
                          </p:cTn>
                        </p:par>
                        <p:par>
                          <p:cTn id="47" fill="hold">
                            <p:stCondLst>
                              <p:cond delay="6000"/>
                            </p:stCondLst>
                            <p:childTnLst>
                              <p:par>
                                <p:cTn id="48" presetID="26"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80">
                                          <p:stCondLst>
                                            <p:cond delay="0"/>
                                          </p:stCondLst>
                                        </p:cTn>
                                        <p:tgtEl>
                                          <p:spTgt spid="14"/>
                                        </p:tgtEl>
                                      </p:cBhvr>
                                    </p:animEffect>
                                    <p:anim calcmode="lin" valueType="num">
                                      <p:cBhvr>
                                        <p:cTn id="5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6" dur="26">
                                          <p:stCondLst>
                                            <p:cond delay="650"/>
                                          </p:stCondLst>
                                        </p:cTn>
                                        <p:tgtEl>
                                          <p:spTgt spid="14"/>
                                        </p:tgtEl>
                                      </p:cBhvr>
                                      <p:to x="100000" y="60000"/>
                                    </p:animScale>
                                    <p:animScale>
                                      <p:cBhvr>
                                        <p:cTn id="57" dur="166" decel="50000">
                                          <p:stCondLst>
                                            <p:cond delay="676"/>
                                          </p:stCondLst>
                                        </p:cTn>
                                        <p:tgtEl>
                                          <p:spTgt spid="14"/>
                                        </p:tgtEl>
                                      </p:cBhvr>
                                      <p:to x="100000" y="100000"/>
                                    </p:animScale>
                                    <p:animScale>
                                      <p:cBhvr>
                                        <p:cTn id="58" dur="26">
                                          <p:stCondLst>
                                            <p:cond delay="1312"/>
                                          </p:stCondLst>
                                        </p:cTn>
                                        <p:tgtEl>
                                          <p:spTgt spid="14"/>
                                        </p:tgtEl>
                                      </p:cBhvr>
                                      <p:to x="100000" y="80000"/>
                                    </p:animScale>
                                    <p:animScale>
                                      <p:cBhvr>
                                        <p:cTn id="59" dur="166" decel="50000">
                                          <p:stCondLst>
                                            <p:cond delay="1338"/>
                                          </p:stCondLst>
                                        </p:cTn>
                                        <p:tgtEl>
                                          <p:spTgt spid="14"/>
                                        </p:tgtEl>
                                      </p:cBhvr>
                                      <p:to x="100000" y="100000"/>
                                    </p:animScale>
                                    <p:animScale>
                                      <p:cBhvr>
                                        <p:cTn id="60" dur="26">
                                          <p:stCondLst>
                                            <p:cond delay="1642"/>
                                          </p:stCondLst>
                                        </p:cTn>
                                        <p:tgtEl>
                                          <p:spTgt spid="14"/>
                                        </p:tgtEl>
                                      </p:cBhvr>
                                      <p:to x="100000" y="90000"/>
                                    </p:animScale>
                                    <p:animScale>
                                      <p:cBhvr>
                                        <p:cTn id="61" dur="166" decel="50000">
                                          <p:stCondLst>
                                            <p:cond delay="1668"/>
                                          </p:stCondLst>
                                        </p:cTn>
                                        <p:tgtEl>
                                          <p:spTgt spid="14"/>
                                        </p:tgtEl>
                                      </p:cBhvr>
                                      <p:to x="100000" y="100000"/>
                                    </p:animScale>
                                    <p:animScale>
                                      <p:cBhvr>
                                        <p:cTn id="62" dur="26">
                                          <p:stCondLst>
                                            <p:cond delay="1808"/>
                                          </p:stCondLst>
                                        </p:cTn>
                                        <p:tgtEl>
                                          <p:spTgt spid="14"/>
                                        </p:tgtEl>
                                      </p:cBhvr>
                                      <p:to x="100000" y="95000"/>
                                    </p:animScale>
                                    <p:animScale>
                                      <p:cBhvr>
                                        <p:cTn id="63" dur="166" decel="50000">
                                          <p:stCondLst>
                                            <p:cond delay="1834"/>
                                          </p:stCondLst>
                                        </p:cTn>
                                        <p:tgtEl>
                                          <p:spTgt spid="14"/>
                                        </p:tgtEl>
                                      </p:cBhvr>
                                      <p:to x="100000" y="100000"/>
                                    </p:animScale>
                                  </p:childTnLst>
                                </p:cTn>
                              </p:par>
                            </p:childTnLst>
                          </p:cTn>
                        </p:par>
                        <p:par>
                          <p:cTn id="64" fill="hold">
                            <p:stCondLst>
                              <p:cond delay="8000"/>
                            </p:stCondLst>
                            <p:childTnLst>
                              <p:par>
                                <p:cTn id="65" presetID="42" presetClass="entr" presetSubtype="0" fill="hold" grpId="0"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00"/>
                                        <p:tgtEl>
                                          <p:spTgt spid="7"/>
                                        </p:tgtEl>
                                      </p:cBhvr>
                                    </p:animEffect>
                                    <p:anim calcmode="lin" valueType="num">
                                      <p:cBhvr>
                                        <p:cTn id="68" dur="1000" fill="hold"/>
                                        <p:tgtEl>
                                          <p:spTgt spid="7"/>
                                        </p:tgtEl>
                                        <p:attrNameLst>
                                          <p:attrName>ppt_x</p:attrName>
                                        </p:attrNameLst>
                                      </p:cBhvr>
                                      <p:tavLst>
                                        <p:tav tm="0">
                                          <p:val>
                                            <p:strVal val="#ppt_x"/>
                                          </p:val>
                                        </p:tav>
                                        <p:tav tm="100000">
                                          <p:val>
                                            <p:strVal val="#ppt_x"/>
                                          </p:val>
                                        </p:tav>
                                      </p:tavLst>
                                    </p:anim>
                                    <p:anim calcmode="lin" valueType="num">
                                      <p:cBhvr>
                                        <p:cTn id="69" dur="1000" fill="hold"/>
                                        <p:tgtEl>
                                          <p:spTgt spid="7"/>
                                        </p:tgtEl>
                                        <p:attrNameLst>
                                          <p:attrName>ppt_y</p:attrName>
                                        </p:attrNameLst>
                                      </p:cBhvr>
                                      <p:tavLst>
                                        <p:tav tm="0">
                                          <p:val>
                                            <p:strVal val="#ppt_y+.1"/>
                                          </p:val>
                                        </p:tav>
                                        <p:tav tm="100000">
                                          <p:val>
                                            <p:strVal val="#ppt_y"/>
                                          </p:val>
                                        </p:tav>
                                      </p:tavLst>
                                    </p:anim>
                                  </p:childTnLst>
                                </p:cTn>
                              </p:par>
                            </p:childTnLst>
                          </p:cTn>
                        </p:par>
                        <p:par>
                          <p:cTn id="70" fill="hold">
                            <p:stCondLst>
                              <p:cond delay="9000"/>
                            </p:stCondLst>
                            <p:childTnLst>
                              <p:par>
                                <p:cTn id="71" presetID="16" presetClass="entr" presetSubtype="21" fill="hold" grpId="0" nodeType="after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barn(inVertical)">
                                      <p:cBhvr>
                                        <p:cTn id="73" dur="500"/>
                                        <p:tgtEl>
                                          <p:spTgt spid="9"/>
                                        </p:tgtEl>
                                      </p:cBhvr>
                                    </p:animEffect>
                                  </p:childTnLst>
                                </p:cTn>
                              </p:par>
                            </p:childTnLst>
                          </p:cTn>
                        </p:par>
                        <p:par>
                          <p:cTn id="74" fill="hold">
                            <p:stCondLst>
                              <p:cond delay="9500"/>
                            </p:stCondLst>
                            <p:childTnLst>
                              <p:par>
                                <p:cTn id="75" presetID="26" presetClass="entr" presetSubtype="0"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80">
                                          <p:stCondLst>
                                            <p:cond delay="0"/>
                                          </p:stCondLst>
                                        </p:cTn>
                                        <p:tgtEl>
                                          <p:spTgt spid="13"/>
                                        </p:tgtEl>
                                      </p:cBhvr>
                                    </p:animEffect>
                                    <p:anim calcmode="lin" valueType="num">
                                      <p:cBhvr>
                                        <p:cTn id="7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83" dur="26">
                                          <p:stCondLst>
                                            <p:cond delay="650"/>
                                          </p:stCondLst>
                                        </p:cTn>
                                        <p:tgtEl>
                                          <p:spTgt spid="13"/>
                                        </p:tgtEl>
                                      </p:cBhvr>
                                      <p:to x="100000" y="60000"/>
                                    </p:animScale>
                                    <p:animScale>
                                      <p:cBhvr>
                                        <p:cTn id="84" dur="166" decel="50000">
                                          <p:stCondLst>
                                            <p:cond delay="676"/>
                                          </p:stCondLst>
                                        </p:cTn>
                                        <p:tgtEl>
                                          <p:spTgt spid="13"/>
                                        </p:tgtEl>
                                      </p:cBhvr>
                                      <p:to x="100000" y="100000"/>
                                    </p:animScale>
                                    <p:animScale>
                                      <p:cBhvr>
                                        <p:cTn id="85" dur="26">
                                          <p:stCondLst>
                                            <p:cond delay="1312"/>
                                          </p:stCondLst>
                                        </p:cTn>
                                        <p:tgtEl>
                                          <p:spTgt spid="13"/>
                                        </p:tgtEl>
                                      </p:cBhvr>
                                      <p:to x="100000" y="80000"/>
                                    </p:animScale>
                                    <p:animScale>
                                      <p:cBhvr>
                                        <p:cTn id="86" dur="166" decel="50000">
                                          <p:stCondLst>
                                            <p:cond delay="1338"/>
                                          </p:stCondLst>
                                        </p:cTn>
                                        <p:tgtEl>
                                          <p:spTgt spid="13"/>
                                        </p:tgtEl>
                                      </p:cBhvr>
                                      <p:to x="100000" y="100000"/>
                                    </p:animScale>
                                    <p:animScale>
                                      <p:cBhvr>
                                        <p:cTn id="87" dur="26">
                                          <p:stCondLst>
                                            <p:cond delay="1642"/>
                                          </p:stCondLst>
                                        </p:cTn>
                                        <p:tgtEl>
                                          <p:spTgt spid="13"/>
                                        </p:tgtEl>
                                      </p:cBhvr>
                                      <p:to x="100000" y="90000"/>
                                    </p:animScale>
                                    <p:animScale>
                                      <p:cBhvr>
                                        <p:cTn id="88" dur="166" decel="50000">
                                          <p:stCondLst>
                                            <p:cond delay="1668"/>
                                          </p:stCondLst>
                                        </p:cTn>
                                        <p:tgtEl>
                                          <p:spTgt spid="13"/>
                                        </p:tgtEl>
                                      </p:cBhvr>
                                      <p:to x="100000" y="100000"/>
                                    </p:animScale>
                                    <p:animScale>
                                      <p:cBhvr>
                                        <p:cTn id="89" dur="26">
                                          <p:stCondLst>
                                            <p:cond delay="1808"/>
                                          </p:stCondLst>
                                        </p:cTn>
                                        <p:tgtEl>
                                          <p:spTgt spid="13"/>
                                        </p:tgtEl>
                                      </p:cBhvr>
                                      <p:to x="100000" y="95000"/>
                                    </p:animScale>
                                    <p:animScale>
                                      <p:cBhvr>
                                        <p:cTn id="90" dur="166" decel="50000">
                                          <p:stCondLst>
                                            <p:cond delay="1834"/>
                                          </p:stCondLst>
                                        </p:cTn>
                                        <p:tgtEl>
                                          <p:spTgt spid="13"/>
                                        </p:tgtEl>
                                      </p:cBhvr>
                                      <p:to x="100000" y="100000"/>
                                    </p:animScale>
                                  </p:childTnLst>
                                </p:cTn>
                              </p:par>
                            </p:childTnLst>
                          </p:cTn>
                        </p:par>
                        <p:par>
                          <p:cTn id="91" fill="hold">
                            <p:stCondLst>
                              <p:cond delay="11500"/>
                            </p:stCondLst>
                            <p:childTnLst>
                              <p:par>
                                <p:cTn id="92" presetID="42" presetClass="entr" presetSubtype="0" fill="hold" grpId="0" nodeType="after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1000"/>
                                        <p:tgtEl>
                                          <p:spTgt spid="10"/>
                                        </p:tgtEl>
                                      </p:cBhvr>
                                    </p:animEffect>
                                    <p:anim calcmode="lin" valueType="num">
                                      <p:cBhvr>
                                        <p:cTn id="95" dur="1000" fill="hold"/>
                                        <p:tgtEl>
                                          <p:spTgt spid="10"/>
                                        </p:tgtEl>
                                        <p:attrNameLst>
                                          <p:attrName>ppt_x</p:attrName>
                                        </p:attrNameLst>
                                      </p:cBhvr>
                                      <p:tavLst>
                                        <p:tav tm="0">
                                          <p:val>
                                            <p:strVal val="#ppt_x"/>
                                          </p:val>
                                        </p:tav>
                                        <p:tav tm="100000">
                                          <p:val>
                                            <p:strVal val="#ppt_x"/>
                                          </p:val>
                                        </p:tav>
                                      </p:tavLst>
                                    </p:anim>
                                    <p:anim calcmode="lin" valueType="num">
                                      <p:cBhvr>
                                        <p:cTn id="96" dur="1000" fill="hold"/>
                                        <p:tgtEl>
                                          <p:spTgt spid="10"/>
                                        </p:tgtEl>
                                        <p:attrNameLst>
                                          <p:attrName>ppt_y</p:attrName>
                                        </p:attrNameLst>
                                      </p:cBhvr>
                                      <p:tavLst>
                                        <p:tav tm="0">
                                          <p:val>
                                            <p:strVal val="#ppt_y+.1"/>
                                          </p:val>
                                        </p:tav>
                                        <p:tav tm="100000">
                                          <p:val>
                                            <p:strVal val="#ppt_y"/>
                                          </p:val>
                                        </p:tav>
                                      </p:tavLst>
                                    </p:anim>
                                  </p:childTnLst>
                                </p:cTn>
                              </p:par>
                            </p:childTnLst>
                          </p:cTn>
                        </p:par>
                        <p:par>
                          <p:cTn id="97" fill="hold">
                            <p:stCondLst>
                              <p:cond delay="12500"/>
                            </p:stCondLst>
                            <p:childTnLst>
                              <p:par>
                                <p:cTn id="98" presetID="42" presetClass="entr" presetSubtype="0" fill="hold" grpId="0" nodeType="after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fade">
                                      <p:cBhvr>
                                        <p:cTn id="100" dur="1000"/>
                                        <p:tgtEl>
                                          <p:spTgt spid="11"/>
                                        </p:tgtEl>
                                      </p:cBhvr>
                                    </p:animEffect>
                                    <p:anim calcmode="lin" valueType="num">
                                      <p:cBhvr>
                                        <p:cTn id="101" dur="1000" fill="hold"/>
                                        <p:tgtEl>
                                          <p:spTgt spid="11"/>
                                        </p:tgtEl>
                                        <p:attrNameLst>
                                          <p:attrName>ppt_x</p:attrName>
                                        </p:attrNameLst>
                                      </p:cBhvr>
                                      <p:tavLst>
                                        <p:tav tm="0">
                                          <p:val>
                                            <p:strVal val="#ppt_x"/>
                                          </p:val>
                                        </p:tav>
                                        <p:tav tm="100000">
                                          <p:val>
                                            <p:strVal val="#ppt_x"/>
                                          </p:val>
                                        </p:tav>
                                      </p:tavLst>
                                    </p:anim>
                                    <p:anim calcmode="lin" valueType="num">
                                      <p:cBhvr>
                                        <p:cTn id="102" dur="1000" fill="hold"/>
                                        <p:tgtEl>
                                          <p:spTgt spid="11"/>
                                        </p:tgtEl>
                                        <p:attrNameLst>
                                          <p:attrName>ppt_y</p:attrName>
                                        </p:attrNameLst>
                                      </p:cBhvr>
                                      <p:tavLst>
                                        <p:tav tm="0">
                                          <p:val>
                                            <p:strVal val="#ppt_y+.1"/>
                                          </p:val>
                                        </p:tav>
                                        <p:tav tm="100000">
                                          <p:val>
                                            <p:strVal val="#ppt_y"/>
                                          </p:val>
                                        </p:tav>
                                      </p:tavLst>
                                    </p:anim>
                                  </p:childTnLst>
                                </p:cTn>
                              </p:par>
                            </p:childTnLst>
                          </p:cTn>
                        </p:par>
                        <p:par>
                          <p:cTn id="103" fill="hold">
                            <p:stCondLst>
                              <p:cond delay="13500"/>
                            </p:stCondLst>
                            <p:childTnLst>
                              <p:par>
                                <p:cTn id="104" presetID="10" presetClass="entr" presetSubtype="0" fill="hold" nodeType="after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fade">
                                      <p:cBhvr>
                                        <p:cTn id="10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7" grpId="0" animBg="1"/>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67519" y="-1118870"/>
            <a:ext cx="5076190" cy="4039870"/>
            <a:chOff x="886619" y="-1118870"/>
            <a:chExt cx="5076190" cy="4039870"/>
          </a:xfrm>
        </p:grpSpPr>
        <p:pic>
          <p:nvPicPr>
            <p:cNvPr id="17" name="图片 16"/>
            <p:cNvPicPr>
              <a:picLocks noChangeAspect="1"/>
            </p:cNvPicPr>
            <p:nvPr/>
          </p:nvPicPr>
          <p:blipFill>
            <a:blip r:embed="rId3" cstate="screen"/>
            <a:stretch>
              <a:fillRect/>
            </a:stretch>
          </p:blipFill>
          <p:spPr>
            <a:xfrm>
              <a:off x="886619" y="-1118870"/>
              <a:ext cx="5076190" cy="4039870"/>
            </a:xfrm>
            <a:prstGeom prst="rect">
              <a:avLst/>
            </a:prstGeom>
          </p:spPr>
        </p:pic>
        <p:sp>
          <p:nvSpPr>
            <p:cNvPr id="18" name="文本框 17"/>
            <p:cNvSpPr txBox="1"/>
            <p:nvPr/>
          </p:nvSpPr>
          <p:spPr>
            <a:xfrm>
              <a:off x="1652270" y="716399"/>
              <a:ext cx="2278188" cy="415498"/>
            </a:xfrm>
            <a:prstGeom prst="rect">
              <a:avLst/>
            </a:prstGeom>
            <a:noFill/>
          </p:spPr>
          <p:txBody>
            <a:bodyPr wrap="none" rtlCol="0">
              <a:spAutoFit/>
            </a:bodyPr>
            <a:lstStyle/>
            <a:p>
              <a:r>
                <a:rPr lang="en-US" altLang="zh-CN" sz="2100" dirty="0">
                  <a:solidFill>
                    <a:schemeClr val="bg1"/>
                  </a:solidFill>
                  <a:cs typeface="+mn-ea"/>
                  <a:sym typeface="+mn-lt"/>
                </a:rPr>
                <a:t>04  </a:t>
              </a:r>
              <a:r>
                <a:rPr lang="zh-CN" altLang="en-US" sz="2100" dirty="0">
                  <a:solidFill>
                    <a:schemeClr val="bg1"/>
                  </a:solidFill>
                  <a:cs typeface="+mn-ea"/>
                  <a:sym typeface="+mn-lt"/>
                </a:rPr>
                <a:t>请你输入标题</a:t>
              </a:r>
            </a:p>
          </p:txBody>
        </p:sp>
      </p:grpSp>
      <p:sp>
        <p:nvSpPr>
          <p:cNvPr id="37" name="矩形 36"/>
          <p:cNvSpPr/>
          <p:nvPr/>
        </p:nvSpPr>
        <p:spPr>
          <a:xfrm>
            <a:off x="2715260" y="2447290"/>
            <a:ext cx="6649085" cy="2183765"/>
          </a:xfrm>
          <a:prstGeom prst="rect">
            <a:avLst/>
          </a:prstGeom>
        </p:spPr>
        <p:txBody>
          <a:bodyPr wrap="square">
            <a:spAutoFit/>
          </a:bodyPr>
          <a:lstStyle/>
          <a:p>
            <a:pPr algn="l">
              <a:lnSpc>
                <a:spcPct val="170000"/>
              </a:lnSpc>
              <a:spcAft>
                <a:spcPts val="600"/>
              </a:spcAft>
              <a:buClr>
                <a:srgbClr val="5ABEAA"/>
              </a:buClr>
            </a:pPr>
            <a:r>
              <a:rPr lang="en-US" altLang="zh-CN" sz="2000" dirty="0">
                <a:cs typeface="+mn-ea"/>
                <a:sym typeface="+mn-lt"/>
              </a:rPr>
              <a:t>        </a:t>
            </a:r>
            <a:r>
              <a:rPr lang="zh-CN" altLang="en-US" sz="2000" dirty="0">
                <a:cs typeface="+mn-ea"/>
                <a:sym typeface="+mn-lt"/>
              </a:rPr>
              <a:t>为客户提供有效服务，是我们工作的方向和价值评价的标尺。为客户提供有效服务，是我们工作的方向和价值评价的标尺。为客户提供有效服务，是我们工作的方向和价值评价的标尺。</a:t>
            </a:r>
          </a:p>
        </p:txBody>
      </p:sp>
      <p:sp>
        <p:nvSpPr>
          <p:cNvPr id="27" name="FLYING IMPRESSION FID FEIZHAO    qq:1964271550"/>
          <p:cNvSpPr txBox="1"/>
          <p:nvPr/>
        </p:nvSpPr>
        <p:spPr>
          <a:xfrm>
            <a:off x="1722120" y="5570855"/>
            <a:ext cx="4633595" cy="491490"/>
          </a:xfrm>
          <a:prstGeom prst="rect">
            <a:avLst/>
          </a:prstGeom>
          <a:noFill/>
        </p:spPr>
        <p:txBody>
          <a:bodyPr wrap="square" rtlCol="0">
            <a:spAutoFit/>
          </a:bodyPr>
          <a:lstStyle/>
          <a:p>
            <a:pPr algn="l">
              <a:lnSpc>
                <a:spcPct val="130000"/>
              </a:lnSpc>
            </a:pPr>
            <a:r>
              <a:rPr lang="en-US" altLang="zh-CN" sz="1000" dirty="0">
                <a:cs typeface="+mn-ea"/>
                <a:sym typeface="+mn-lt"/>
              </a:rPr>
              <a:t>laugh graphic design thank you for buying this template, we mainly engaged in various types of advertising graphic design.</a:t>
            </a:r>
          </a:p>
        </p:txBody>
      </p:sp>
      <p:sp>
        <p:nvSpPr>
          <p:cNvPr id="26" name="FLYING IMPRESSION FID FEIZHAO    qq:1964271550"/>
          <p:cNvSpPr txBox="1"/>
          <p:nvPr/>
        </p:nvSpPr>
        <p:spPr>
          <a:xfrm>
            <a:off x="5608320" y="1149985"/>
            <a:ext cx="5026660" cy="491490"/>
          </a:xfrm>
          <a:prstGeom prst="rect">
            <a:avLst/>
          </a:prstGeom>
          <a:noFill/>
        </p:spPr>
        <p:txBody>
          <a:bodyPr wrap="square" rtlCol="0">
            <a:spAutoFit/>
          </a:bodyPr>
          <a:lstStyle/>
          <a:p>
            <a:pPr algn="r">
              <a:lnSpc>
                <a:spcPct val="130000"/>
              </a:lnSpc>
            </a:pPr>
            <a:r>
              <a:rPr lang="en-US" altLang="zh-CN" sz="1000" dirty="0">
                <a:cs typeface="+mn-ea"/>
                <a:sym typeface="+mn-lt"/>
              </a:rPr>
              <a:t>laugh graphic design thank you for buying this template, we mainly engaged in various types of advertising graphic design.</a:t>
            </a:r>
          </a:p>
        </p:txBody>
      </p:sp>
      <p:pic>
        <p:nvPicPr>
          <p:cNvPr id="15" name="图片 14"/>
          <p:cNvPicPr>
            <a:picLocks noChangeAspect="1"/>
          </p:cNvPicPr>
          <p:nvPr/>
        </p:nvPicPr>
        <p:blipFill>
          <a:blip r:embed="rId4" cstate="screen"/>
          <a:stretch>
            <a:fillRect/>
          </a:stretch>
        </p:blipFill>
        <p:spPr>
          <a:xfrm rot="863986">
            <a:off x="7449821" y="3386455"/>
            <a:ext cx="3429000" cy="3429000"/>
          </a:xfrm>
          <a:prstGeom prst="rect">
            <a:avLst/>
          </a:prstGeom>
        </p:spPr>
      </p:pic>
      <p:pic>
        <p:nvPicPr>
          <p:cNvPr id="9" name="图片 8"/>
          <p:cNvPicPr>
            <a:picLocks noChangeAspect="1"/>
          </p:cNvPicPr>
          <p:nvPr/>
        </p:nvPicPr>
        <p:blipFill>
          <a:blip r:embed="rId5" cstate="screen"/>
          <a:stretch>
            <a:fillRect/>
          </a:stretch>
        </p:blipFill>
        <p:spPr>
          <a:xfrm>
            <a:off x="255822" y="1188244"/>
            <a:ext cx="3465512" cy="346551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arn(inVertical)">
                                      <p:cBhvr>
                                        <p:cTn id="17" dur="500"/>
                                        <p:tgtEl>
                                          <p:spTgt spid="37"/>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500"/>
                            </p:stCondLst>
                            <p:childTnLst>
                              <p:par>
                                <p:cTn id="25" presetID="45"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000"/>
                                        <p:tgtEl>
                                          <p:spTgt spid="15"/>
                                        </p:tgtEl>
                                      </p:cBhvr>
                                    </p:animEffect>
                                    <p:anim calcmode="lin" valueType="num">
                                      <p:cBhvr>
                                        <p:cTn id="28" dur="2000" fill="hold"/>
                                        <p:tgtEl>
                                          <p:spTgt spid="15"/>
                                        </p:tgtEl>
                                        <p:attrNameLst>
                                          <p:attrName>ppt_w</p:attrName>
                                        </p:attrNameLst>
                                      </p:cBhvr>
                                      <p:tavLst>
                                        <p:tav tm="0" fmla="#ppt_w*sin(2.5*pi*$)">
                                          <p:val>
                                            <p:fltVal val="0"/>
                                          </p:val>
                                        </p:tav>
                                        <p:tav tm="100000">
                                          <p:val>
                                            <p:fltVal val="1"/>
                                          </p:val>
                                        </p:tav>
                                      </p:tavLst>
                                    </p:anim>
                                    <p:anim calcmode="lin" valueType="num">
                                      <p:cBhvr>
                                        <p:cTn id="2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6500" y="5097714"/>
            <a:ext cx="3352800" cy="1477328"/>
          </a:xfrm>
          <a:prstGeom prst="rect">
            <a:avLst/>
          </a:prstGeom>
          <a:noFill/>
        </p:spPr>
        <p:txBody>
          <a:bodyPr wrap="square" rtlCol="0" anchor="t">
            <a:spAutoFit/>
          </a:bodyPr>
          <a:lstStyle/>
          <a:p>
            <a:pPr algn="just"/>
            <a:r>
              <a:rPr lang="zh-CN" altLang="en-US" b="1" dirty="0">
                <a:cs typeface="+mn-ea"/>
                <a:sym typeface="+mn-lt"/>
              </a:rPr>
              <a:t>　　科学的永恒性就在于坚持不懈地寻求之中，科学就其容量而言，是不枯竭的，就其目标而言，是永远不可企及的。——卡·冯·伯尔</a:t>
            </a:r>
          </a:p>
        </p:txBody>
      </p:sp>
      <p:pic>
        <p:nvPicPr>
          <p:cNvPr id="21" name="图片 20"/>
          <p:cNvPicPr>
            <a:picLocks noChangeAspect="1"/>
          </p:cNvPicPr>
          <p:nvPr/>
        </p:nvPicPr>
        <p:blipFill>
          <a:blip r:embed="rId3" cstate="screen"/>
          <a:stretch>
            <a:fillRect/>
          </a:stretch>
        </p:blipFill>
        <p:spPr>
          <a:xfrm>
            <a:off x="456456" y="814210"/>
            <a:ext cx="2814656" cy="1086457"/>
          </a:xfrm>
          <a:prstGeom prst="rect">
            <a:avLst/>
          </a:prstGeom>
        </p:spPr>
      </p:pic>
      <p:pic>
        <p:nvPicPr>
          <p:cNvPr id="22" name="图片 21"/>
          <p:cNvPicPr>
            <a:picLocks noChangeAspect="1"/>
          </p:cNvPicPr>
          <p:nvPr/>
        </p:nvPicPr>
        <p:blipFill>
          <a:blip r:embed="rId4" cstate="screen"/>
          <a:stretch>
            <a:fillRect/>
          </a:stretch>
        </p:blipFill>
        <p:spPr>
          <a:xfrm>
            <a:off x="10651811" y="669966"/>
            <a:ext cx="1039445" cy="1028228"/>
          </a:xfrm>
          <a:prstGeom prst="rect">
            <a:avLst/>
          </a:prstGeom>
        </p:spPr>
      </p:pic>
      <p:pic>
        <p:nvPicPr>
          <p:cNvPr id="23" name="图片 22"/>
          <p:cNvPicPr>
            <a:picLocks noChangeAspect="1"/>
          </p:cNvPicPr>
          <p:nvPr/>
        </p:nvPicPr>
        <p:blipFill>
          <a:blip r:embed="rId5" cstate="screen"/>
          <a:stretch>
            <a:fillRect/>
          </a:stretch>
        </p:blipFill>
        <p:spPr>
          <a:xfrm>
            <a:off x="6881772" y="4215407"/>
            <a:ext cx="3013342" cy="3013342"/>
          </a:xfrm>
          <a:prstGeom prst="rect">
            <a:avLst/>
          </a:prstGeom>
        </p:spPr>
      </p:pic>
      <p:grpSp>
        <p:nvGrpSpPr>
          <p:cNvPr id="2" name="组合 1"/>
          <p:cNvGrpSpPr/>
          <p:nvPr/>
        </p:nvGrpSpPr>
        <p:grpSpPr>
          <a:xfrm>
            <a:off x="2259013" y="2326376"/>
            <a:ext cx="7673975" cy="1951249"/>
            <a:chOff x="2595245" y="1947228"/>
            <a:chExt cx="7673975" cy="1951249"/>
          </a:xfrm>
        </p:grpSpPr>
        <p:sp>
          <p:nvSpPr>
            <p:cNvPr id="5" name="文本框 4"/>
            <p:cNvSpPr txBox="1"/>
            <p:nvPr/>
          </p:nvSpPr>
          <p:spPr>
            <a:xfrm>
              <a:off x="2595245" y="1947228"/>
              <a:ext cx="7661275" cy="1938992"/>
            </a:xfrm>
            <a:prstGeom prst="rect">
              <a:avLst/>
            </a:prstGeom>
            <a:noFill/>
          </p:spPr>
          <p:txBody>
            <a:bodyPr wrap="square" rtlCol="0">
              <a:spAutoFit/>
            </a:bodyPr>
            <a:lstStyle/>
            <a:p>
              <a:pPr algn="ctr"/>
              <a:r>
                <a:rPr lang="zh-CN" altLang="en-US" sz="12000" dirty="0">
                  <a:solidFill>
                    <a:srgbClr val="0070C0"/>
                  </a:solidFill>
                  <a:latin typeface="汉仪大宋简" panose="02010609000101010101" pitchFamily="49" charset="-122"/>
                  <a:ea typeface="汉仪大宋简" panose="02010609000101010101" pitchFamily="49" charset="-122"/>
                  <a:cs typeface="+mn-ea"/>
                  <a:sym typeface="+mn-lt"/>
                </a:rPr>
                <a:t>感谢聆听</a:t>
              </a:r>
            </a:p>
          </p:txBody>
        </p:sp>
        <p:sp>
          <p:nvSpPr>
            <p:cNvPr id="24" name="文本框 23"/>
            <p:cNvSpPr txBox="1"/>
            <p:nvPr/>
          </p:nvSpPr>
          <p:spPr>
            <a:xfrm>
              <a:off x="2607945" y="2036429"/>
              <a:ext cx="7661275" cy="1862048"/>
            </a:xfrm>
            <a:prstGeom prst="rect">
              <a:avLst/>
            </a:prstGeom>
            <a:noFill/>
          </p:spPr>
          <p:txBody>
            <a:bodyPr wrap="square" rtlCol="0">
              <a:spAutoFit/>
            </a:bodyPr>
            <a:lstStyle/>
            <a:p>
              <a:pPr algn="ctr"/>
              <a:r>
                <a:rPr lang="zh-CN" altLang="en-US" sz="11500" dirty="0">
                  <a:solidFill>
                    <a:schemeClr val="bg1"/>
                  </a:solidFill>
                  <a:latin typeface="汉仪大宋简" panose="02010609000101010101" pitchFamily="49" charset="-122"/>
                  <a:ea typeface="汉仪大宋简" panose="02010609000101010101" pitchFamily="49" charset="-122"/>
                  <a:cs typeface="+mn-ea"/>
                  <a:sym typeface="+mn-lt"/>
                </a:rPr>
                <a:t>感谢聆听</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16" presetClass="entr" presetSubtype="2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par>
                          <p:cTn id="27" fill="hold">
                            <p:stCondLst>
                              <p:cond delay="3000"/>
                            </p:stCondLst>
                            <p:childTnLst>
                              <p:par>
                                <p:cTn id="28" presetID="26"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80">
                                          <p:stCondLst>
                                            <p:cond delay="0"/>
                                          </p:stCondLst>
                                        </p:cTn>
                                        <p:tgtEl>
                                          <p:spTgt spid="2"/>
                                        </p:tgtEl>
                                      </p:cBhvr>
                                    </p:animEffect>
                                    <p:anim calcmode="lin" valueType="num">
                                      <p:cBhvr>
                                        <p:cTn id="3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6" dur="26">
                                          <p:stCondLst>
                                            <p:cond delay="650"/>
                                          </p:stCondLst>
                                        </p:cTn>
                                        <p:tgtEl>
                                          <p:spTgt spid="2"/>
                                        </p:tgtEl>
                                      </p:cBhvr>
                                      <p:to x="100000" y="60000"/>
                                    </p:animScale>
                                    <p:animScale>
                                      <p:cBhvr>
                                        <p:cTn id="37" dur="166" decel="50000">
                                          <p:stCondLst>
                                            <p:cond delay="676"/>
                                          </p:stCondLst>
                                        </p:cTn>
                                        <p:tgtEl>
                                          <p:spTgt spid="2"/>
                                        </p:tgtEl>
                                      </p:cBhvr>
                                      <p:to x="100000" y="100000"/>
                                    </p:animScale>
                                    <p:animScale>
                                      <p:cBhvr>
                                        <p:cTn id="38" dur="26">
                                          <p:stCondLst>
                                            <p:cond delay="1312"/>
                                          </p:stCondLst>
                                        </p:cTn>
                                        <p:tgtEl>
                                          <p:spTgt spid="2"/>
                                        </p:tgtEl>
                                      </p:cBhvr>
                                      <p:to x="100000" y="80000"/>
                                    </p:animScale>
                                    <p:animScale>
                                      <p:cBhvr>
                                        <p:cTn id="39" dur="166" decel="50000">
                                          <p:stCondLst>
                                            <p:cond delay="1338"/>
                                          </p:stCondLst>
                                        </p:cTn>
                                        <p:tgtEl>
                                          <p:spTgt spid="2"/>
                                        </p:tgtEl>
                                      </p:cBhvr>
                                      <p:to x="100000" y="100000"/>
                                    </p:animScale>
                                    <p:animScale>
                                      <p:cBhvr>
                                        <p:cTn id="40" dur="26">
                                          <p:stCondLst>
                                            <p:cond delay="1642"/>
                                          </p:stCondLst>
                                        </p:cTn>
                                        <p:tgtEl>
                                          <p:spTgt spid="2"/>
                                        </p:tgtEl>
                                      </p:cBhvr>
                                      <p:to x="100000" y="90000"/>
                                    </p:animScale>
                                    <p:animScale>
                                      <p:cBhvr>
                                        <p:cTn id="41" dur="166" decel="50000">
                                          <p:stCondLst>
                                            <p:cond delay="1668"/>
                                          </p:stCondLst>
                                        </p:cTn>
                                        <p:tgtEl>
                                          <p:spTgt spid="2"/>
                                        </p:tgtEl>
                                      </p:cBhvr>
                                      <p:to x="100000" y="100000"/>
                                    </p:animScale>
                                    <p:animScale>
                                      <p:cBhvr>
                                        <p:cTn id="42" dur="26">
                                          <p:stCondLst>
                                            <p:cond delay="1808"/>
                                          </p:stCondLst>
                                        </p:cTn>
                                        <p:tgtEl>
                                          <p:spTgt spid="2"/>
                                        </p:tgtEl>
                                      </p:cBhvr>
                                      <p:to x="100000" y="95000"/>
                                    </p:animScale>
                                    <p:animScale>
                                      <p:cBhvr>
                                        <p:cTn id="43"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screen"/>
          <a:stretch>
            <a:fillRect/>
          </a:stretch>
        </p:blipFill>
        <p:spPr>
          <a:xfrm>
            <a:off x="7273925" y="2520315"/>
            <a:ext cx="4191000" cy="3894455"/>
          </a:xfrm>
          <a:prstGeom prst="rect">
            <a:avLst/>
          </a:prstGeom>
        </p:spPr>
      </p:pic>
      <p:sp>
        <p:nvSpPr>
          <p:cNvPr id="43" name="椭圆 42"/>
          <p:cNvSpPr/>
          <p:nvPr/>
        </p:nvSpPr>
        <p:spPr>
          <a:xfrm>
            <a:off x="1648433" y="4036880"/>
            <a:ext cx="640912" cy="65704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p:cNvSpPr/>
          <p:nvPr/>
        </p:nvSpPr>
        <p:spPr>
          <a:xfrm>
            <a:off x="821610" y="570404"/>
            <a:ext cx="3903441" cy="923330"/>
          </a:xfrm>
          <a:prstGeom prst="rect">
            <a:avLst/>
          </a:prstGeom>
          <a:noFill/>
        </p:spPr>
        <p:txBody>
          <a:bodyPr vert="horz" wrap="square" lIns="91440" tIns="45720" rIns="91440" bIns="45720">
            <a:spAutoFit/>
          </a:bodyPr>
          <a:lstStyle/>
          <a:p>
            <a:pPr algn="ctr"/>
            <a:r>
              <a:rPr lang="en-US" altLang="zh-C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CONTENTS</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椭圆 6"/>
          <p:cNvSpPr/>
          <p:nvPr/>
        </p:nvSpPr>
        <p:spPr>
          <a:xfrm>
            <a:off x="1643587" y="1946132"/>
            <a:ext cx="640912" cy="65704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1643587" y="2991464"/>
            <a:ext cx="640912" cy="65704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文本框 10"/>
          <p:cNvSpPr txBox="1"/>
          <p:nvPr/>
        </p:nvSpPr>
        <p:spPr>
          <a:xfrm>
            <a:off x="1748473" y="2057563"/>
            <a:ext cx="744071" cy="369332"/>
          </a:xfrm>
          <a:prstGeom prst="rect">
            <a:avLst/>
          </a:prstGeom>
          <a:noFill/>
        </p:spPr>
        <p:txBody>
          <a:bodyPr wrap="square" rtlCol="0">
            <a:spAutoFit/>
          </a:bodyPr>
          <a:lstStyle/>
          <a:p>
            <a:r>
              <a:rPr lang="en-US" altLang="zh-CN" dirty="0">
                <a:solidFill>
                  <a:schemeClr val="bg1"/>
                </a:solidFill>
              </a:rPr>
              <a:t>01</a:t>
            </a:r>
            <a:endParaRPr lang="zh-CN" altLang="en-US" dirty="0">
              <a:solidFill>
                <a:schemeClr val="bg1"/>
              </a:solidFill>
            </a:endParaRPr>
          </a:p>
        </p:txBody>
      </p:sp>
      <p:sp>
        <p:nvSpPr>
          <p:cNvPr id="12" name="文本框 11"/>
          <p:cNvSpPr txBox="1"/>
          <p:nvPr/>
        </p:nvSpPr>
        <p:spPr>
          <a:xfrm>
            <a:off x="1729118" y="3141312"/>
            <a:ext cx="744071" cy="369332"/>
          </a:xfrm>
          <a:prstGeom prst="rect">
            <a:avLst/>
          </a:prstGeom>
          <a:noFill/>
        </p:spPr>
        <p:txBody>
          <a:bodyPr wrap="square" rtlCol="0">
            <a:spAutoFit/>
          </a:bodyPr>
          <a:lstStyle/>
          <a:p>
            <a:r>
              <a:rPr lang="en-US" altLang="zh-CN" dirty="0">
                <a:solidFill>
                  <a:schemeClr val="bg1"/>
                </a:solidFill>
              </a:rPr>
              <a:t>02</a:t>
            </a:r>
            <a:endParaRPr lang="zh-CN" altLang="en-US" dirty="0">
              <a:solidFill>
                <a:schemeClr val="bg1"/>
              </a:solidFill>
            </a:endParaRPr>
          </a:p>
        </p:txBody>
      </p:sp>
      <p:sp>
        <p:nvSpPr>
          <p:cNvPr id="13" name="文本框 12"/>
          <p:cNvSpPr txBox="1"/>
          <p:nvPr/>
        </p:nvSpPr>
        <p:spPr>
          <a:xfrm>
            <a:off x="1748473" y="4194408"/>
            <a:ext cx="744071" cy="369332"/>
          </a:xfrm>
          <a:prstGeom prst="rect">
            <a:avLst/>
          </a:prstGeom>
          <a:noFill/>
        </p:spPr>
        <p:txBody>
          <a:bodyPr wrap="square" rtlCol="0">
            <a:spAutoFit/>
          </a:bodyPr>
          <a:lstStyle/>
          <a:p>
            <a:r>
              <a:rPr lang="en-US" altLang="zh-CN" dirty="0">
                <a:solidFill>
                  <a:schemeClr val="bg1"/>
                </a:solidFill>
              </a:rPr>
              <a:t>03</a:t>
            </a:r>
            <a:endParaRPr lang="zh-CN" altLang="en-US" dirty="0">
              <a:solidFill>
                <a:schemeClr val="bg1"/>
              </a:solidFill>
            </a:endParaRPr>
          </a:p>
        </p:txBody>
      </p:sp>
      <p:sp>
        <p:nvSpPr>
          <p:cNvPr id="14" name="文本框 13"/>
          <p:cNvSpPr txBox="1"/>
          <p:nvPr/>
        </p:nvSpPr>
        <p:spPr>
          <a:xfrm>
            <a:off x="1694326" y="4615300"/>
            <a:ext cx="744071" cy="369332"/>
          </a:xfrm>
          <a:prstGeom prst="rect">
            <a:avLst/>
          </a:prstGeom>
          <a:noFill/>
        </p:spPr>
        <p:txBody>
          <a:bodyPr wrap="square" rtlCol="0">
            <a:spAutoFit/>
          </a:bodyPr>
          <a:lstStyle/>
          <a:p>
            <a:r>
              <a:rPr lang="en-US" altLang="zh-CN" dirty="0">
                <a:solidFill>
                  <a:schemeClr val="bg1"/>
                </a:solidFill>
              </a:rPr>
              <a:t>04</a:t>
            </a:r>
            <a:endParaRPr lang="zh-CN" altLang="en-US" dirty="0">
              <a:solidFill>
                <a:schemeClr val="bg1"/>
              </a:solidFill>
            </a:endParaRPr>
          </a:p>
        </p:txBody>
      </p:sp>
      <p:sp>
        <p:nvSpPr>
          <p:cNvPr id="2" name="椭圆 1"/>
          <p:cNvSpPr/>
          <p:nvPr/>
        </p:nvSpPr>
        <p:spPr>
          <a:xfrm>
            <a:off x="1643353" y="5219885"/>
            <a:ext cx="640912" cy="65704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文本框 3"/>
          <p:cNvSpPr txBox="1"/>
          <p:nvPr/>
        </p:nvSpPr>
        <p:spPr>
          <a:xfrm>
            <a:off x="1748473" y="5363443"/>
            <a:ext cx="744071" cy="368300"/>
          </a:xfrm>
          <a:prstGeom prst="rect">
            <a:avLst/>
          </a:prstGeom>
          <a:noFill/>
        </p:spPr>
        <p:txBody>
          <a:bodyPr wrap="square" rtlCol="0">
            <a:spAutoFit/>
          </a:bodyPr>
          <a:lstStyle/>
          <a:p>
            <a:r>
              <a:rPr lang="en-US" altLang="zh-CN" dirty="0">
                <a:solidFill>
                  <a:schemeClr val="bg1"/>
                </a:solidFill>
              </a:rPr>
              <a:t>04</a:t>
            </a:r>
            <a:endParaRPr lang="zh-CN" altLang="en-US" dirty="0">
              <a:solidFill>
                <a:schemeClr val="bg1"/>
              </a:solidFill>
            </a:endParaRPr>
          </a:p>
        </p:txBody>
      </p:sp>
      <p:sp>
        <p:nvSpPr>
          <p:cNvPr id="10" name="文本框 9"/>
          <p:cNvSpPr txBox="1"/>
          <p:nvPr/>
        </p:nvSpPr>
        <p:spPr>
          <a:xfrm>
            <a:off x="2674620" y="1988185"/>
            <a:ext cx="5822950" cy="521970"/>
          </a:xfrm>
          <a:prstGeom prst="rect">
            <a:avLst/>
          </a:prstGeom>
          <a:gradFill>
            <a:gsLst>
              <a:gs pos="4000">
                <a:schemeClr val="accent1">
                  <a:lumMod val="5000"/>
                  <a:lumOff val="95000"/>
                </a:schemeClr>
              </a:gs>
              <a:gs pos="44000">
                <a:schemeClr val="accent1">
                  <a:lumMod val="45000"/>
                  <a:lumOff val="55000"/>
                </a:schemeClr>
              </a:gs>
              <a:gs pos="61000">
                <a:schemeClr val="accent1">
                  <a:lumMod val="45000"/>
                  <a:lumOff val="55000"/>
                </a:schemeClr>
              </a:gs>
              <a:gs pos="85000">
                <a:schemeClr val="accent1">
                  <a:lumMod val="30000"/>
                  <a:lumOff val="70000"/>
                </a:schemeClr>
              </a:gs>
            </a:gsLst>
            <a:lin ang="5400000" scaled="0"/>
          </a:gradFill>
          <a:ln w="12700">
            <a:solidFill>
              <a:schemeClr val="bg1"/>
            </a:solidFill>
          </a:ln>
        </p:spPr>
        <p:txBody>
          <a:bodyPr wrap="square" rtlCol="0">
            <a:spAutoFit/>
          </a:bodyPr>
          <a:lstStyle/>
          <a:p>
            <a:pPr indent="0" algn="ctr" fontAlgn="auto"/>
            <a:r>
              <a:rPr lang="en-US" altLang="zh-CN" sz="2800" b="1">
                <a:latin typeface="Cambria" panose="02040503050406030204" charset="0"/>
                <a:cs typeface="Cambria" panose="02040503050406030204" charset="0"/>
              </a:rPr>
              <a:t>Game Introduction</a:t>
            </a:r>
          </a:p>
        </p:txBody>
      </p:sp>
      <p:sp>
        <p:nvSpPr>
          <p:cNvPr id="15" name="文本框 14"/>
          <p:cNvSpPr txBox="1"/>
          <p:nvPr/>
        </p:nvSpPr>
        <p:spPr>
          <a:xfrm>
            <a:off x="2674620" y="3020060"/>
            <a:ext cx="5822950" cy="521970"/>
          </a:xfrm>
          <a:prstGeom prst="rect">
            <a:avLst/>
          </a:prstGeom>
          <a:gradFill>
            <a:gsLst>
              <a:gs pos="4000">
                <a:schemeClr val="accent1">
                  <a:lumMod val="5000"/>
                  <a:lumOff val="95000"/>
                </a:schemeClr>
              </a:gs>
              <a:gs pos="44000">
                <a:schemeClr val="accent1">
                  <a:lumMod val="45000"/>
                  <a:lumOff val="55000"/>
                </a:schemeClr>
              </a:gs>
              <a:gs pos="61000">
                <a:schemeClr val="accent1">
                  <a:lumMod val="45000"/>
                  <a:lumOff val="55000"/>
                </a:schemeClr>
              </a:gs>
              <a:gs pos="85000">
                <a:schemeClr val="accent1">
                  <a:lumMod val="30000"/>
                  <a:lumOff val="70000"/>
                </a:schemeClr>
              </a:gs>
            </a:gsLst>
            <a:lin ang="5400000" scaled="0"/>
          </a:gradFill>
          <a:ln w="12700">
            <a:solidFill>
              <a:schemeClr val="bg1"/>
            </a:solidFill>
          </a:ln>
        </p:spPr>
        <p:txBody>
          <a:bodyPr wrap="square" rtlCol="0">
            <a:spAutoFit/>
          </a:bodyPr>
          <a:lstStyle/>
          <a:p>
            <a:pPr indent="0" algn="ctr" fontAlgn="auto"/>
            <a:r>
              <a:rPr lang="en-US" altLang="zh-CN" sz="2800" b="1" dirty="0">
                <a:latin typeface="Cambria" panose="02040503050406030204" charset="0"/>
                <a:cs typeface="Cambria" panose="02040503050406030204" charset="0"/>
              </a:rPr>
              <a:t>Understanding of UX</a:t>
            </a:r>
          </a:p>
        </p:txBody>
      </p:sp>
      <p:sp>
        <p:nvSpPr>
          <p:cNvPr id="16" name="文本框 15"/>
          <p:cNvSpPr txBox="1"/>
          <p:nvPr/>
        </p:nvSpPr>
        <p:spPr>
          <a:xfrm>
            <a:off x="2674620" y="5083810"/>
            <a:ext cx="5822950" cy="521970"/>
          </a:xfrm>
          <a:prstGeom prst="rect">
            <a:avLst/>
          </a:prstGeom>
          <a:gradFill>
            <a:gsLst>
              <a:gs pos="4000">
                <a:schemeClr val="accent1">
                  <a:lumMod val="5000"/>
                  <a:lumOff val="95000"/>
                </a:schemeClr>
              </a:gs>
              <a:gs pos="44000">
                <a:schemeClr val="accent1">
                  <a:lumMod val="45000"/>
                  <a:lumOff val="55000"/>
                </a:schemeClr>
              </a:gs>
              <a:gs pos="61000">
                <a:schemeClr val="accent1">
                  <a:lumMod val="45000"/>
                  <a:lumOff val="55000"/>
                </a:schemeClr>
              </a:gs>
              <a:gs pos="85000">
                <a:schemeClr val="accent1">
                  <a:lumMod val="30000"/>
                  <a:lumOff val="70000"/>
                </a:schemeClr>
              </a:gs>
            </a:gsLst>
            <a:lin ang="5400000" scaled="0"/>
          </a:gradFill>
          <a:ln w="12700">
            <a:solidFill>
              <a:schemeClr val="bg1"/>
            </a:solidFill>
          </a:ln>
        </p:spPr>
        <p:txBody>
          <a:bodyPr wrap="square" rtlCol="0">
            <a:spAutoFit/>
          </a:bodyPr>
          <a:lstStyle/>
          <a:p>
            <a:pPr indent="0" algn="ctr" fontAlgn="auto"/>
            <a:r>
              <a:rPr lang="en-US" altLang="zh-CN" sz="2800" b="1">
                <a:latin typeface="Cambria" panose="02040503050406030204" charset="0"/>
                <a:cs typeface="Cambria" panose="02040503050406030204" charset="0"/>
              </a:rPr>
              <a:t>Feedback and Improvement</a:t>
            </a:r>
          </a:p>
        </p:txBody>
      </p:sp>
      <p:sp>
        <p:nvSpPr>
          <p:cNvPr id="18" name="文本框 17"/>
          <p:cNvSpPr txBox="1"/>
          <p:nvPr/>
        </p:nvSpPr>
        <p:spPr>
          <a:xfrm>
            <a:off x="2674620" y="4051935"/>
            <a:ext cx="5822950" cy="521970"/>
          </a:xfrm>
          <a:prstGeom prst="rect">
            <a:avLst/>
          </a:prstGeom>
          <a:gradFill>
            <a:gsLst>
              <a:gs pos="4000">
                <a:schemeClr val="accent1">
                  <a:lumMod val="5000"/>
                  <a:lumOff val="95000"/>
                </a:schemeClr>
              </a:gs>
              <a:gs pos="44000">
                <a:schemeClr val="accent1">
                  <a:lumMod val="45000"/>
                  <a:lumOff val="55000"/>
                </a:schemeClr>
              </a:gs>
              <a:gs pos="61000">
                <a:schemeClr val="accent1">
                  <a:lumMod val="45000"/>
                  <a:lumOff val="55000"/>
                </a:schemeClr>
              </a:gs>
              <a:gs pos="85000">
                <a:schemeClr val="accent1">
                  <a:lumMod val="30000"/>
                  <a:lumOff val="70000"/>
                </a:schemeClr>
              </a:gs>
            </a:gsLst>
            <a:lin ang="5400000" scaled="0"/>
          </a:gradFill>
          <a:ln w="12700">
            <a:solidFill>
              <a:schemeClr val="bg1"/>
            </a:solidFill>
          </a:ln>
        </p:spPr>
        <p:txBody>
          <a:bodyPr wrap="square" rtlCol="0">
            <a:spAutoFit/>
          </a:bodyPr>
          <a:lstStyle/>
          <a:p>
            <a:pPr indent="0" algn="ctr" fontAlgn="auto"/>
            <a:r>
              <a:rPr lang="en-US" altLang="zh-CN" sz="2800" b="1">
                <a:latin typeface="Cambria" panose="02040503050406030204" charset="0"/>
                <a:cs typeface="Cambria" panose="02040503050406030204" charset="0"/>
              </a:rPr>
              <a:t>GitHub in a Team Environment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模板：       </a:t>
            </a:r>
            <a:r>
              <a:rPr lang="en-US" altLang="zh-CN" sz="1100" dirty="0">
                <a:solidFill>
                  <a:srgbClr val="EEECE1">
                    <a:lumMod val="25000"/>
                  </a:srgbClr>
                </a:solidFill>
                <a:latin typeface="微软雅黑" panose="020B0503020204020204" charset="-122"/>
                <a:ea typeface="微软雅黑" panose="020B0503020204020204" charset="-122"/>
                <a:hlinkClick r:id="rId2"/>
              </a:rPr>
              <a:t>www.1ppt.com/moban/</a:t>
            </a:r>
            <a:r>
              <a:rPr lang="en-US" altLang="zh-CN" sz="1100" dirty="0">
                <a:solidFill>
                  <a:srgbClr val="EEECE1">
                    <a:lumMod val="25000"/>
                  </a:srgbClr>
                </a:solidFill>
                <a:latin typeface="微软雅黑" panose="020B0503020204020204" charset="-122"/>
                <a:ea typeface="微软雅黑" panose="020B0503020204020204" charset="-122"/>
              </a:rPr>
              <a:t>                    </a:t>
            </a:r>
            <a:r>
              <a:rPr lang="zh-CN" altLang="en-US" sz="1100" dirty="0">
                <a:solidFill>
                  <a:srgbClr val="EEECE1">
                    <a:lumMod val="25000"/>
                  </a:srgbClr>
                </a:solidFill>
                <a:latin typeface="微软雅黑" panose="020B0503020204020204" charset="-122"/>
                <a:ea typeface="微软雅黑" panose="020B0503020204020204" charset="-122"/>
              </a:rPr>
              <a:t>行业</a:t>
            </a:r>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模板：</a:t>
            </a:r>
            <a:r>
              <a:rPr lang="en-US" altLang="zh-CN" sz="1100" dirty="0">
                <a:solidFill>
                  <a:srgbClr val="EEECE1">
                    <a:lumMod val="25000"/>
                  </a:srgbClr>
                </a:solidFill>
                <a:latin typeface="微软雅黑" panose="020B0503020204020204" charset="-122"/>
                <a:ea typeface="微软雅黑" panose="020B0503020204020204" charset="-122"/>
                <a:hlinkClick r:id="rId3"/>
              </a:rPr>
              <a:t>www.1ppt.com/hangye/</a:t>
            </a:r>
            <a:r>
              <a:rPr lang="en-US" altLang="zh-CN" sz="1100" dirty="0">
                <a:solidFill>
                  <a:srgbClr val="EEECE1">
                    <a:lumMod val="25000"/>
                  </a:srgbClr>
                </a:solidFill>
                <a:latin typeface="微软雅黑" panose="020B0503020204020204" charset="-122"/>
                <a:ea typeface="微软雅黑" panose="020B0503020204020204" charset="-122"/>
              </a:rPr>
              <a:t> </a:t>
            </a:r>
          </a:p>
          <a:p>
            <a:r>
              <a:rPr lang="zh-CN" altLang="en-US" sz="1100" dirty="0">
                <a:solidFill>
                  <a:srgbClr val="EEECE1">
                    <a:lumMod val="25000"/>
                  </a:srgbClr>
                </a:solidFill>
                <a:latin typeface="微软雅黑" panose="020B0503020204020204" charset="-122"/>
                <a:ea typeface="微软雅黑" panose="020B0503020204020204" charset="-122"/>
              </a:rPr>
              <a:t>节日</a:t>
            </a:r>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模板：</a:t>
            </a:r>
            <a:r>
              <a:rPr lang="en-US" altLang="zh-CN" sz="1100" dirty="0">
                <a:solidFill>
                  <a:srgbClr val="EEECE1">
                    <a:lumMod val="25000"/>
                  </a:srgbClr>
                </a:solidFill>
                <a:latin typeface="微软雅黑" panose="020B0503020204020204" charset="-122"/>
                <a:ea typeface="微软雅黑" panose="020B0503020204020204" charset="-122"/>
                <a:hlinkClick r:id="rId4"/>
              </a:rPr>
              <a:t>www.1ppt.com/jieri/</a:t>
            </a:r>
            <a:r>
              <a:rPr lang="en-US" altLang="zh-CN" sz="1100" dirty="0">
                <a:solidFill>
                  <a:srgbClr val="EEECE1">
                    <a:lumMod val="25000"/>
                  </a:srgbClr>
                </a:solidFill>
                <a:latin typeface="微软雅黑" panose="020B0503020204020204" charset="-122"/>
                <a:ea typeface="微软雅黑" panose="020B0503020204020204" charset="-122"/>
              </a:rPr>
              <a:t>                          PPT</a:t>
            </a:r>
            <a:r>
              <a:rPr lang="zh-CN" altLang="en-US" sz="1100" dirty="0">
                <a:solidFill>
                  <a:srgbClr val="EEECE1">
                    <a:lumMod val="25000"/>
                  </a:srgbClr>
                </a:solidFill>
                <a:latin typeface="微软雅黑" panose="020B0503020204020204" charset="-122"/>
                <a:ea typeface="微软雅黑" panose="020B0503020204020204" charset="-122"/>
              </a:rPr>
              <a:t>素材：       </a:t>
            </a:r>
            <a:r>
              <a:rPr lang="en-US" altLang="zh-CN" sz="1100" dirty="0">
                <a:solidFill>
                  <a:srgbClr val="EEECE1">
                    <a:lumMod val="25000"/>
                  </a:srgbClr>
                </a:solidFill>
                <a:latin typeface="微软雅黑" panose="020B0503020204020204" charset="-122"/>
                <a:ea typeface="微软雅黑" panose="020B0503020204020204" charset="-122"/>
                <a:hlinkClick r:id="rId5"/>
              </a:rPr>
              <a:t>www.1ppt.com/sucai/</a:t>
            </a:r>
            <a:endParaRPr lang="en-US" altLang="zh-CN" sz="1100" dirty="0">
              <a:solidFill>
                <a:srgbClr val="EEECE1">
                  <a:lumMod val="25000"/>
                </a:srgbClr>
              </a:solidFill>
              <a:latin typeface="微软雅黑" panose="020B0503020204020204" charset="-122"/>
              <a:ea typeface="微软雅黑" panose="020B0503020204020204" charset="-122"/>
            </a:endParaRPr>
          </a:p>
          <a:p>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背景图片：</a:t>
            </a:r>
            <a:r>
              <a:rPr lang="en-US" altLang="zh-CN" sz="1100" dirty="0">
                <a:solidFill>
                  <a:srgbClr val="EEECE1">
                    <a:lumMod val="25000"/>
                  </a:srgbClr>
                </a:solidFill>
                <a:latin typeface="微软雅黑" panose="020B0503020204020204" charset="-122"/>
                <a:ea typeface="微软雅黑" panose="020B0503020204020204" charset="-122"/>
                <a:hlinkClick r:id="rId6"/>
              </a:rPr>
              <a:t>www.1ppt.com/beijing/</a:t>
            </a:r>
            <a:r>
              <a:rPr lang="en-US" altLang="zh-CN" sz="1100" dirty="0">
                <a:solidFill>
                  <a:srgbClr val="EEECE1">
                    <a:lumMod val="25000"/>
                  </a:srgbClr>
                </a:solidFill>
                <a:latin typeface="微软雅黑" panose="020B0503020204020204" charset="-122"/>
                <a:ea typeface="微软雅黑" panose="020B0503020204020204" charset="-122"/>
              </a:rPr>
              <a:t>                     PPT</a:t>
            </a:r>
            <a:r>
              <a:rPr lang="zh-CN" altLang="en-US" sz="1100" dirty="0">
                <a:solidFill>
                  <a:srgbClr val="EEECE1">
                    <a:lumMod val="25000"/>
                  </a:srgbClr>
                </a:solidFill>
                <a:latin typeface="微软雅黑" panose="020B0503020204020204" charset="-122"/>
                <a:ea typeface="微软雅黑" panose="020B0503020204020204" charset="-122"/>
              </a:rPr>
              <a:t>图表：       </a:t>
            </a:r>
            <a:r>
              <a:rPr lang="en-US" altLang="zh-CN" sz="1100" dirty="0">
                <a:solidFill>
                  <a:srgbClr val="EEECE1">
                    <a:lumMod val="25000"/>
                  </a:srgbClr>
                </a:solidFill>
                <a:latin typeface="微软雅黑" panose="020B0503020204020204" charset="-122"/>
                <a:ea typeface="微软雅黑" panose="020B0503020204020204" charset="-122"/>
                <a:hlinkClick r:id="rId7"/>
              </a:rPr>
              <a:t>www.1ppt.com/tubiao/</a:t>
            </a:r>
            <a:r>
              <a:rPr lang="en-US" altLang="zh-CN" sz="1100" dirty="0">
                <a:solidFill>
                  <a:srgbClr val="EEECE1">
                    <a:lumMod val="25000"/>
                  </a:srgbClr>
                </a:solidFill>
                <a:latin typeface="微软雅黑" panose="020B0503020204020204" charset="-122"/>
                <a:ea typeface="微软雅黑" panose="020B0503020204020204" charset="-122"/>
              </a:rPr>
              <a:t>      </a:t>
            </a:r>
          </a:p>
          <a:p>
            <a:r>
              <a:rPr lang="zh-CN" altLang="en-US" sz="1100" dirty="0">
                <a:solidFill>
                  <a:srgbClr val="EEECE1">
                    <a:lumMod val="25000"/>
                  </a:srgbClr>
                </a:solidFill>
                <a:latin typeface="微软雅黑" panose="020B0503020204020204" charset="-122"/>
                <a:ea typeface="微软雅黑" panose="020B0503020204020204" charset="-122"/>
              </a:rPr>
              <a:t>优秀</a:t>
            </a:r>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下载：</a:t>
            </a:r>
            <a:r>
              <a:rPr lang="en-US" altLang="zh-CN" sz="1100" dirty="0">
                <a:solidFill>
                  <a:srgbClr val="EEECE1">
                    <a:lumMod val="25000"/>
                  </a:srgbClr>
                </a:solidFill>
                <a:latin typeface="微软雅黑" panose="020B0503020204020204" charset="-122"/>
                <a:ea typeface="微软雅黑" panose="020B0503020204020204" charset="-122"/>
                <a:hlinkClick r:id="rId8"/>
              </a:rPr>
              <a:t>www.1ppt.com/xiazai/</a:t>
            </a:r>
            <a:r>
              <a:rPr lang="en-US" altLang="zh-CN" sz="1100" dirty="0">
                <a:solidFill>
                  <a:srgbClr val="EEECE1">
                    <a:lumMod val="25000"/>
                  </a:srgbClr>
                </a:solidFill>
                <a:latin typeface="微软雅黑" panose="020B0503020204020204" charset="-122"/>
                <a:ea typeface="微软雅黑" panose="020B0503020204020204" charset="-122"/>
              </a:rPr>
              <a:t>                       PPT</a:t>
            </a:r>
            <a:r>
              <a:rPr lang="zh-CN" altLang="en-US" sz="1100" dirty="0">
                <a:solidFill>
                  <a:srgbClr val="EEECE1">
                    <a:lumMod val="25000"/>
                  </a:srgbClr>
                </a:solidFill>
                <a:latin typeface="微软雅黑" panose="020B0503020204020204" charset="-122"/>
                <a:ea typeface="微软雅黑" panose="020B0503020204020204" charset="-122"/>
              </a:rPr>
              <a:t>教程：       </a:t>
            </a:r>
            <a:r>
              <a:rPr lang="en-US" altLang="zh-CN" sz="1100" dirty="0">
                <a:solidFill>
                  <a:srgbClr val="EEECE1">
                    <a:lumMod val="25000"/>
                  </a:srgbClr>
                </a:solidFill>
                <a:latin typeface="微软雅黑" panose="020B0503020204020204" charset="-122"/>
                <a:ea typeface="微软雅黑" panose="020B0503020204020204" charset="-122"/>
                <a:hlinkClick r:id="rId9"/>
              </a:rPr>
              <a:t>www.1ppt.com/powerpoint/</a:t>
            </a:r>
            <a:r>
              <a:rPr lang="en-US" altLang="zh-CN" sz="1100" dirty="0">
                <a:solidFill>
                  <a:srgbClr val="EEECE1">
                    <a:lumMod val="25000"/>
                  </a:srgbClr>
                </a:solidFill>
                <a:latin typeface="微软雅黑" panose="020B0503020204020204" charset="-122"/>
                <a:ea typeface="微软雅黑" panose="020B0503020204020204" charset="-122"/>
              </a:rPr>
              <a:t>      </a:t>
            </a:r>
          </a:p>
          <a:p>
            <a:r>
              <a:rPr lang="en-US" altLang="zh-CN" sz="1100" dirty="0">
                <a:solidFill>
                  <a:srgbClr val="EEECE1">
                    <a:lumMod val="25000"/>
                  </a:srgbClr>
                </a:solidFill>
                <a:latin typeface="微软雅黑" panose="020B0503020204020204" charset="-122"/>
                <a:ea typeface="微软雅黑" panose="020B0503020204020204" charset="-122"/>
              </a:rPr>
              <a:t>Word</a:t>
            </a:r>
            <a:r>
              <a:rPr lang="zh-CN" altLang="en-US" sz="1100" dirty="0">
                <a:solidFill>
                  <a:srgbClr val="EEECE1">
                    <a:lumMod val="25000"/>
                  </a:srgbClr>
                </a:solidFill>
                <a:latin typeface="微软雅黑" panose="020B0503020204020204" charset="-122"/>
                <a:ea typeface="微软雅黑" panose="020B0503020204020204" charset="-122"/>
              </a:rPr>
              <a:t>模板：    </a:t>
            </a:r>
            <a:r>
              <a:rPr lang="en-US" altLang="zh-CN" sz="1100" dirty="0">
                <a:solidFill>
                  <a:srgbClr val="EEECE1">
                    <a:lumMod val="25000"/>
                  </a:srgbClr>
                </a:solidFill>
                <a:latin typeface="微软雅黑" panose="020B0503020204020204" charset="-122"/>
                <a:ea typeface="微软雅黑" panose="020B0503020204020204" charset="-122"/>
                <a:hlinkClick r:id="rId10"/>
              </a:rPr>
              <a:t>www.1ppt.com/word/</a:t>
            </a:r>
            <a:r>
              <a:rPr lang="en-US" altLang="zh-CN" sz="1100" dirty="0">
                <a:solidFill>
                  <a:srgbClr val="EEECE1">
                    <a:lumMod val="25000"/>
                  </a:srgbClr>
                </a:solidFill>
                <a:latin typeface="微软雅黑" panose="020B0503020204020204" charset="-122"/>
                <a:ea typeface="微软雅黑" panose="020B0503020204020204" charset="-122"/>
              </a:rPr>
              <a:t>                        Excel</a:t>
            </a:r>
            <a:r>
              <a:rPr lang="zh-CN" altLang="en-US" sz="1100" dirty="0">
                <a:solidFill>
                  <a:srgbClr val="EEECE1">
                    <a:lumMod val="25000"/>
                  </a:srgbClr>
                </a:solidFill>
                <a:latin typeface="微软雅黑" panose="020B0503020204020204" charset="-122"/>
                <a:ea typeface="微软雅黑" panose="020B0503020204020204" charset="-122"/>
              </a:rPr>
              <a:t>模板：     </a:t>
            </a:r>
            <a:r>
              <a:rPr lang="en-US" altLang="zh-CN" sz="1100" dirty="0">
                <a:solidFill>
                  <a:srgbClr val="EEECE1">
                    <a:lumMod val="25000"/>
                  </a:srgbClr>
                </a:solidFill>
                <a:latin typeface="微软雅黑" panose="020B0503020204020204" charset="-122"/>
                <a:ea typeface="微软雅黑" panose="020B0503020204020204" charset="-122"/>
                <a:hlinkClick r:id="rId11"/>
              </a:rPr>
              <a:t>www.1ppt.com/excel/</a:t>
            </a:r>
            <a:r>
              <a:rPr lang="en-US" altLang="zh-CN" sz="1100" dirty="0">
                <a:solidFill>
                  <a:srgbClr val="EEECE1">
                    <a:lumMod val="25000"/>
                  </a:srgbClr>
                </a:solidFill>
                <a:latin typeface="微软雅黑" panose="020B0503020204020204" charset="-122"/>
                <a:ea typeface="微软雅黑" panose="020B0503020204020204" charset="-122"/>
              </a:rPr>
              <a:t>  </a:t>
            </a:r>
          </a:p>
          <a:p>
            <a:r>
              <a:rPr lang="zh-CN" altLang="en-US" sz="1100" dirty="0">
                <a:solidFill>
                  <a:srgbClr val="EEECE1">
                    <a:lumMod val="25000"/>
                  </a:srgbClr>
                </a:solidFill>
                <a:latin typeface="微软雅黑" panose="020B0503020204020204" charset="-122"/>
                <a:ea typeface="微软雅黑" panose="020B0503020204020204" charset="-122"/>
              </a:rPr>
              <a:t>个人简历：      </a:t>
            </a:r>
            <a:r>
              <a:rPr lang="en-US" altLang="zh-CN" sz="1100" dirty="0">
                <a:solidFill>
                  <a:srgbClr val="EEECE1">
                    <a:lumMod val="25000"/>
                  </a:srgbClr>
                </a:solidFill>
                <a:latin typeface="微软雅黑" panose="020B0503020204020204" charset="-122"/>
                <a:ea typeface="微软雅黑" panose="020B0503020204020204" charset="-122"/>
                <a:hlinkClick r:id="rId12"/>
              </a:rPr>
              <a:t>www.1ppt.com/jianli/</a:t>
            </a:r>
            <a:r>
              <a:rPr lang="en-US" altLang="zh-CN" sz="1100" dirty="0">
                <a:solidFill>
                  <a:srgbClr val="EEECE1">
                    <a:lumMod val="25000"/>
                  </a:srgbClr>
                </a:solidFill>
                <a:latin typeface="微软雅黑" panose="020B0503020204020204" charset="-122"/>
                <a:ea typeface="微软雅黑" panose="020B0503020204020204" charset="-122"/>
              </a:rPr>
              <a:t>                         PPT</a:t>
            </a:r>
            <a:r>
              <a:rPr lang="zh-CN" altLang="en-US" sz="1100" dirty="0">
                <a:solidFill>
                  <a:srgbClr val="EEECE1">
                    <a:lumMod val="25000"/>
                  </a:srgbClr>
                </a:solidFill>
                <a:latin typeface="微软雅黑" panose="020B0503020204020204" charset="-122"/>
                <a:ea typeface="微软雅黑" panose="020B0503020204020204" charset="-122"/>
              </a:rPr>
              <a:t>课件：       </a:t>
            </a:r>
            <a:r>
              <a:rPr lang="en-US" altLang="zh-CN" sz="1100" dirty="0">
                <a:solidFill>
                  <a:srgbClr val="EEECE1">
                    <a:lumMod val="25000"/>
                  </a:srgbClr>
                </a:solidFill>
                <a:latin typeface="微软雅黑" panose="020B0503020204020204" charset="-122"/>
                <a:ea typeface="微软雅黑" panose="020B0503020204020204" charset="-122"/>
                <a:hlinkClick r:id="rId13"/>
              </a:rPr>
              <a:t>www.1ppt.com/kejian/</a:t>
            </a:r>
            <a:r>
              <a:rPr lang="en-US" altLang="zh-CN" sz="1100" dirty="0">
                <a:solidFill>
                  <a:srgbClr val="EEECE1">
                    <a:lumMod val="25000"/>
                  </a:srgbClr>
                </a:solidFill>
                <a:latin typeface="微软雅黑" panose="020B0503020204020204" charset="-122"/>
                <a:ea typeface="微软雅黑" panose="020B0503020204020204" charset="-122"/>
              </a:rPr>
              <a:t> </a:t>
            </a:r>
          </a:p>
          <a:p>
            <a:r>
              <a:rPr lang="zh-CN" altLang="en-US" sz="1100" dirty="0">
                <a:solidFill>
                  <a:srgbClr val="EEECE1">
                    <a:lumMod val="25000"/>
                  </a:srgbClr>
                </a:solidFill>
                <a:latin typeface="微软雅黑" panose="020B0503020204020204" charset="-122"/>
                <a:ea typeface="微软雅黑" panose="020B0503020204020204" charset="-122"/>
              </a:rPr>
              <a:t>手抄报：          </a:t>
            </a:r>
            <a:r>
              <a:rPr lang="en-US" altLang="zh-CN" sz="1100" dirty="0">
                <a:solidFill>
                  <a:srgbClr val="EEECE1">
                    <a:lumMod val="25000"/>
                  </a:srgbClr>
                </a:solidFill>
                <a:latin typeface="微软雅黑" panose="020B0503020204020204" charset="-122"/>
                <a:ea typeface="微软雅黑" panose="020B0503020204020204" charset="-122"/>
                <a:hlinkClick r:id="rId14"/>
              </a:rPr>
              <a:t>www.1ppt.com/shouchaobao/</a:t>
            </a:r>
            <a:r>
              <a:rPr lang="en-US" altLang="zh-CN" sz="1100" dirty="0">
                <a:solidFill>
                  <a:srgbClr val="EEECE1">
                    <a:lumMod val="25000"/>
                  </a:srgbClr>
                </a:solidFill>
                <a:latin typeface="微软雅黑" panose="020B0503020204020204" charset="-122"/>
                <a:ea typeface="微软雅黑" panose="020B0503020204020204" charset="-122"/>
              </a:rPr>
              <a:t>          </a:t>
            </a:r>
            <a:r>
              <a:rPr lang="zh-CN" altLang="en-US" sz="1100" dirty="0">
                <a:solidFill>
                  <a:srgbClr val="EEECE1">
                    <a:lumMod val="25000"/>
                  </a:srgbClr>
                </a:solidFill>
                <a:latin typeface="微软雅黑" panose="020B0503020204020204" charset="-122"/>
                <a:ea typeface="微软雅黑" panose="020B0503020204020204" charset="-122"/>
              </a:rPr>
              <a:t>试题下载：      </a:t>
            </a:r>
            <a:r>
              <a:rPr lang="en-US" altLang="zh-CN" sz="1100" dirty="0">
                <a:solidFill>
                  <a:srgbClr val="EEECE1">
                    <a:lumMod val="25000"/>
                  </a:srgbClr>
                </a:solidFill>
                <a:latin typeface="微软雅黑" panose="020B0503020204020204" charset="-122"/>
                <a:ea typeface="微软雅黑" panose="020B0503020204020204" charset="-122"/>
                <a:hlinkClick r:id="rId15"/>
              </a:rPr>
              <a:t>www.1ppt.com/shiti/</a:t>
            </a:r>
            <a:r>
              <a:rPr lang="en-US" altLang="zh-CN" sz="1100" dirty="0">
                <a:solidFill>
                  <a:srgbClr val="EEECE1">
                    <a:lumMod val="25000"/>
                  </a:srgbClr>
                </a:solidFill>
                <a:latin typeface="微软雅黑" panose="020B0503020204020204" charset="-122"/>
                <a:ea typeface="微软雅黑" panose="020B0503020204020204" charset="-122"/>
              </a:rPr>
              <a:t>  </a:t>
            </a:r>
          </a:p>
          <a:p>
            <a:r>
              <a:rPr lang="zh-CN" altLang="en-US" sz="1100" dirty="0">
                <a:solidFill>
                  <a:srgbClr val="EEECE1">
                    <a:lumMod val="25000"/>
                  </a:srgbClr>
                </a:solidFill>
                <a:latin typeface="微软雅黑" panose="020B0503020204020204" charset="-122"/>
                <a:ea typeface="微软雅黑" panose="020B0503020204020204" charset="-122"/>
              </a:rPr>
              <a:t>教案下载：      </a:t>
            </a:r>
            <a:r>
              <a:rPr lang="en-US" altLang="zh-CN" sz="1100" dirty="0">
                <a:solidFill>
                  <a:srgbClr val="EEECE1">
                    <a:lumMod val="25000"/>
                  </a:srgbClr>
                </a:solidFill>
                <a:latin typeface="微软雅黑" panose="020B0503020204020204" charset="-122"/>
                <a:ea typeface="微软雅黑" panose="020B0503020204020204" charset="-122"/>
                <a:hlinkClick r:id="rId16"/>
              </a:rPr>
              <a:t>www.1ppt.com/jiaoan/</a:t>
            </a:r>
            <a:r>
              <a:rPr lang="en-US" altLang="zh-CN" sz="1100" dirty="0">
                <a:solidFill>
                  <a:srgbClr val="EEECE1">
                    <a:lumMod val="25000"/>
                  </a:srgbClr>
                </a:solidFill>
                <a:latin typeface="微软雅黑" panose="020B0503020204020204" charset="-122"/>
                <a:ea typeface="微软雅黑" panose="020B0503020204020204" charset="-122"/>
              </a:rPr>
              <a:t>                       </a:t>
            </a:r>
            <a:r>
              <a:rPr lang="zh-CN" altLang="en-US" sz="1100" dirty="0">
                <a:solidFill>
                  <a:srgbClr val="EEECE1">
                    <a:lumMod val="25000"/>
                  </a:srgbClr>
                </a:solidFill>
                <a:latin typeface="微软雅黑" panose="020B0503020204020204" charset="-122"/>
                <a:ea typeface="微软雅黑" panose="020B0503020204020204" charset="-122"/>
              </a:rPr>
              <a:t>字体下载：      </a:t>
            </a:r>
            <a:r>
              <a:rPr lang="en-US" altLang="zh-CN" sz="1100" dirty="0">
                <a:solidFill>
                  <a:srgbClr val="EEECE1">
                    <a:lumMod val="25000"/>
                  </a:srgbClr>
                </a:solidFill>
                <a:latin typeface="微软雅黑" panose="020B0503020204020204" charset="-122"/>
                <a:ea typeface="微软雅黑" panose="020B0503020204020204" charset="-122"/>
                <a:hlinkClick r:id="rId17"/>
              </a:rPr>
              <a:t>www.1ppt.com/ziti/</a:t>
            </a:r>
            <a:r>
              <a:rPr lang="en-US" altLang="zh-CN" sz="1100" dirty="0">
                <a:solidFill>
                  <a:srgbClr val="EEECE1">
                    <a:lumMod val="25000"/>
                  </a:srgbClr>
                </a:solidFill>
                <a:latin typeface="微软雅黑" panose="020B0503020204020204" charset="-122"/>
                <a:ea typeface="微软雅黑" panose="020B0503020204020204" charset="-122"/>
              </a:rPr>
              <a:t>              </a:t>
            </a:r>
            <a:endParaRPr lang="zh-CN" altLang="en-US" sz="1100" dirty="0">
              <a:solidFill>
                <a:srgbClr val="EEECE1">
                  <a:lumMod val="25000"/>
                </a:srgbClr>
              </a:solidFill>
              <a:latin typeface="微软雅黑" panose="020B0503020204020204" charset="-122"/>
              <a:ea typeface="微软雅黑" panose="020B050302020402020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ln>
        </p:spPr>
        <p:txBody>
          <a:bodyPr wrap="none" anchor="ctr"/>
          <a:lstStyle/>
          <a:p>
            <a:pPr>
              <a:defRPr/>
            </a:pPr>
            <a:endParaRPr lang="zh-CN" altLang="en-US" kern="0" dirty="0">
              <a:solidFill>
                <a:srgbClr val="005397"/>
              </a:solidFill>
              <a:latin typeface="Arial" panose="020B0604020202020204"/>
              <a:ea typeface="微软雅黑" panose="020B0503020204020204" charset="-122"/>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charset="-122"/>
                <a:ea typeface="微软雅黑" panose="020B0503020204020204" charset="-122"/>
              </a:rPr>
              <a:t>可以在下列情况使用</a:t>
            </a:r>
            <a:endParaRPr lang="zh-CN" altLang="en-US" sz="1200" kern="0" dirty="0">
              <a:solidFill>
                <a:prstClr val="white"/>
              </a:solidFill>
              <a:latin typeface="微软雅黑" panose="020B0503020204020204" charset="-122"/>
              <a:ea typeface="微软雅黑" panose="020B050302020402020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charset="-122"/>
                <a:ea typeface="微软雅黑" panose="020B0503020204020204" charset="-122"/>
              </a:rPr>
              <a:t>个人学习、研究。</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charset="-122"/>
                <a:ea typeface="微软雅黑" panose="020B050302020402020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charset="-122"/>
                <a:ea typeface="微软雅黑" panose="020B0503020204020204" charset="-122"/>
              </a:rPr>
              <a:t>不可以在以下情况使用</a:t>
            </a:r>
            <a:endParaRPr lang="zh-CN" altLang="en-US" sz="1050" b="1" kern="0" dirty="0">
              <a:solidFill>
                <a:prstClr val="white"/>
              </a:solidFill>
              <a:latin typeface="微软雅黑" panose="020B0503020204020204" charset="-122"/>
              <a:ea typeface="微软雅黑" panose="020B050302020402020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charset="-122"/>
                <a:ea typeface="微软雅黑" panose="020B0503020204020204" charset="-122"/>
              </a:rPr>
              <a:t>任何形式的在线付费下载。</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charset="-122"/>
                <a:ea typeface="微软雅黑" panose="020B0503020204020204" charset="-122"/>
              </a:rPr>
              <a:t>网络转</a:t>
            </a:r>
            <a:r>
              <a:rPr lang="zh-CN" altLang="en-US" sz="1200" kern="0">
                <a:solidFill>
                  <a:prstClr val="white"/>
                </a:solidFill>
                <a:latin typeface="微软雅黑" panose="020B0503020204020204" charset="-122"/>
                <a:ea typeface="微软雅黑" panose="020B0503020204020204" charset="-122"/>
              </a:rPr>
              <a:t>载、线上线下传</a:t>
            </a:r>
            <a:r>
              <a:rPr lang="zh-CN" altLang="en-US" sz="1200" kern="0" dirty="0">
                <a:solidFill>
                  <a:prstClr val="white"/>
                </a:solidFill>
                <a:latin typeface="微软雅黑" panose="020B0503020204020204" charset="-122"/>
                <a:ea typeface="微软雅黑" panose="020B0503020204020204" charset="-122"/>
              </a:rPr>
              <a:t>播。</a:t>
            </a:r>
            <a:endParaRPr lang="zh-CN" altLang="en-GB" sz="1200" kern="0" dirty="0">
              <a:solidFill>
                <a:prstClr val="white"/>
              </a:solidFill>
              <a:latin typeface="微软雅黑" panose="020B0503020204020204" charset="-122"/>
              <a:ea typeface="微软雅黑" panose="020B050302020402020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stretch>
            <a:fillRect/>
          </a:stretch>
        </p:blipFill>
        <p:spPr>
          <a:xfrm>
            <a:off x="518795" y="-1005840"/>
            <a:ext cx="6793865" cy="4039870"/>
          </a:xfrm>
          <a:prstGeom prst="rect">
            <a:avLst/>
          </a:prstGeom>
        </p:spPr>
      </p:pic>
      <p:sp>
        <p:nvSpPr>
          <p:cNvPr id="8" name="文本框 7"/>
          <p:cNvSpPr txBox="1"/>
          <p:nvPr/>
        </p:nvSpPr>
        <p:spPr>
          <a:xfrm>
            <a:off x="2335530" y="736600"/>
            <a:ext cx="3374390" cy="953135"/>
          </a:xfrm>
          <a:prstGeom prst="rect">
            <a:avLst/>
          </a:prstGeom>
          <a:noFill/>
        </p:spPr>
        <p:txBody>
          <a:bodyPr wrap="square" rtlCol="0">
            <a:spAutoFit/>
          </a:bodyPr>
          <a:lstStyle/>
          <a:p>
            <a:r>
              <a:rPr lang="en-US" altLang="zh-CN" sz="2800" b="1">
                <a:solidFill>
                  <a:schemeClr val="bg1"/>
                </a:solidFill>
                <a:latin typeface="Cambria" panose="02040503050406030204" charset="0"/>
                <a:cs typeface="Cambria" panose="02040503050406030204" charset="0"/>
                <a:sym typeface="+mn-ea"/>
              </a:rPr>
              <a:t>Game Introduction</a:t>
            </a:r>
            <a:endParaRPr lang="en-US" altLang="zh-CN" sz="2800" b="1">
              <a:solidFill>
                <a:schemeClr val="bg1"/>
              </a:solidFill>
              <a:latin typeface="Cambria" panose="02040503050406030204" charset="0"/>
              <a:cs typeface="Cambria" panose="02040503050406030204" charset="0"/>
            </a:endParaRPr>
          </a:p>
          <a:p>
            <a:endParaRPr lang="en-US" altLang="zh-CN" sz="2800" b="1">
              <a:solidFill>
                <a:schemeClr val="bg1"/>
              </a:solidFill>
              <a:latin typeface="Cambria" panose="02040503050406030204" charset="0"/>
              <a:cs typeface="Cambria" panose="02040503050406030204" charset="0"/>
            </a:endParaRPr>
          </a:p>
        </p:txBody>
      </p:sp>
      <p:sp>
        <p:nvSpPr>
          <p:cNvPr id="9" name="文本框 8"/>
          <p:cNvSpPr txBox="1"/>
          <p:nvPr/>
        </p:nvSpPr>
        <p:spPr>
          <a:xfrm>
            <a:off x="1585595" y="758190"/>
            <a:ext cx="678815" cy="490855"/>
          </a:xfrm>
          <a:prstGeom prst="rect">
            <a:avLst/>
          </a:prstGeom>
          <a:noFill/>
        </p:spPr>
        <p:txBody>
          <a:bodyPr wrap="square" rtlCol="0">
            <a:noAutofit/>
          </a:bodyPr>
          <a:lstStyle/>
          <a:p>
            <a:r>
              <a:rPr lang="en-US" altLang="zh-CN" sz="2800">
                <a:solidFill>
                  <a:schemeClr val="bg1"/>
                </a:solidFill>
                <a:latin typeface="Calibri" panose="020F0502020204030204" charset="0"/>
                <a:cs typeface="Calibri" panose="020F0502020204030204" charset="0"/>
              </a:rPr>
              <a:t>01</a:t>
            </a:r>
          </a:p>
        </p:txBody>
      </p:sp>
      <p:sp>
        <p:nvSpPr>
          <p:cNvPr id="10" name="单圆角矩形 9"/>
          <p:cNvSpPr/>
          <p:nvPr/>
        </p:nvSpPr>
        <p:spPr>
          <a:xfrm>
            <a:off x="1594485" y="1445260"/>
            <a:ext cx="9321165" cy="4197985"/>
          </a:xfrm>
          <a:prstGeom prst="round1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2" name="图片 1" descr="4"/>
          <p:cNvPicPr>
            <a:picLocks noChangeAspect="1"/>
          </p:cNvPicPr>
          <p:nvPr/>
        </p:nvPicPr>
        <p:blipFill>
          <a:blip r:embed="rId4"/>
          <a:stretch>
            <a:fillRect/>
          </a:stretch>
        </p:blipFill>
        <p:spPr>
          <a:xfrm>
            <a:off x="1749425" y="1602740"/>
            <a:ext cx="5239385" cy="3795395"/>
          </a:xfrm>
          <a:prstGeom prst="rect">
            <a:avLst/>
          </a:prstGeom>
        </p:spPr>
      </p:pic>
      <p:pic>
        <p:nvPicPr>
          <p:cNvPr id="3" name="图片 2"/>
          <p:cNvPicPr>
            <a:picLocks noChangeAspect="1"/>
          </p:cNvPicPr>
          <p:nvPr/>
        </p:nvPicPr>
        <p:blipFill>
          <a:blip r:embed="rId5" cstate="screen"/>
          <a:stretch>
            <a:fillRect/>
          </a:stretch>
        </p:blipFill>
        <p:spPr>
          <a:xfrm rot="20543983">
            <a:off x="8827770" y="3895725"/>
            <a:ext cx="2823210" cy="2823210"/>
          </a:xfrm>
          <a:prstGeom prst="rect">
            <a:avLst/>
          </a:prstGeom>
        </p:spPr>
      </p:pic>
      <p:sp>
        <p:nvSpPr>
          <p:cNvPr id="5" name="圆角矩形 4"/>
          <p:cNvSpPr/>
          <p:nvPr/>
        </p:nvSpPr>
        <p:spPr>
          <a:xfrm>
            <a:off x="7074535" y="1602740"/>
            <a:ext cx="3773805" cy="3796030"/>
          </a:xfrm>
          <a:prstGeom prst="roundRect">
            <a:avLst/>
          </a:prstGeom>
          <a:solidFill>
            <a:schemeClr val="accent2">
              <a:lumMod val="60000"/>
              <a:lumOff val="40000"/>
            </a:schemeClr>
          </a:solidFill>
        </p:spPr>
        <p:style>
          <a:lnRef idx="0">
            <a:srgbClr val="FFFFFF"/>
          </a:lnRef>
          <a:fillRef idx="2">
            <a:schemeClr val="accent6"/>
          </a:fillRef>
          <a:effectRef idx="1">
            <a:schemeClr val="accent6"/>
          </a:effectRef>
          <a:fontRef idx="minor">
            <a:schemeClr val="lt1"/>
          </a:fontRef>
        </p:style>
        <p:txBody>
          <a:bodyPr rtlCol="0" anchor="ctr"/>
          <a:lstStyle/>
          <a:p>
            <a:pPr indent="0" algn="ctr" fontAlgn="auto"/>
            <a:r>
              <a:rPr lang="en-US" altLang="zh-CN" sz="1600">
                <a:solidFill>
                  <a:schemeClr val="tx1"/>
                </a:solidFill>
              </a:rPr>
              <a:t>This is the menu page of the game. Users can achieve various functions by clicking on the four buttons on the menu page. When the user clicks the "Start" button, the scene selection will be triggered. When the user clicks the "Credits" button, the score ranking list will appear. When the user clicks the "Help" button, the user feedback function will be displayed. When the user clicks the "Setting" button, the game settings page will be presented.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stretch>
            <a:fillRect/>
          </a:stretch>
        </p:blipFill>
        <p:spPr>
          <a:xfrm>
            <a:off x="518795" y="-1005840"/>
            <a:ext cx="6793865" cy="4039870"/>
          </a:xfrm>
          <a:prstGeom prst="rect">
            <a:avLst/>
          </a:prstGeom>
        </p:spPr>
      </p:pic>
      <p:sp>
        <p:nvSpPr>
          <p:cNvPr id="8" name="文本框 7"/>
          <p:cNvSpPr txBox="1"/>
          <p:nvPr/>
        </p:nvSpPr>
        <p:spPr>
          <a:xfrm>
            <a:off x="2335530" y="736600"/>
            <a:ext cx="3374390" cy="953135"/>
          </a:xfrm>
          <a:prstGeom prst="rect">
            <a:avLst/>
          </a:prstGeom>
          <a:noFill/>
        </p:spPr>
        <p:txBody>
          <a:bodyPr wrap="square" rtlCol="0">
            <a:spAutoFit/>
          </a:bodyPr>
          <a:lstStyle/>
          <a:p>
            <a:r>
              <a:rPr lang="en-US" altLang="zh-CN" sz="2800" b="1">
                <a:solidFill>
                  <a:schemeClr val="bg1"/>
                </a:solidFill>
                <a:latin typeface="Cambria" panose="02040503050406030204" charset="0"/>
                <a:cs typeface="Cambria" panose="02040503050406030204" charset="0"/>
                <a:sym typeface="+mn-ea"/>
              </a:rPr>
              <a:t>Game Introduction</a:t>
            </a:r>
            <a:endParaRPr lang="en-US" altLang="zh-CN" sz="2800" b="1">
              <a:solidFill>
                <a:schemeClr val="bg1"/>
              </a:solidFill>
              <a:latin typeface="Cambria" panose="02040503050406030204" charset="0"/>
              <a:cs typeface="Cambria" panose="02040503050406030204" charset="0"/>
            </a:endParaRPr>
          </a:p>
          <a:p>
            <a:endParaRPr lang="en-US" altLang="zh-CN" sz="2800" b="1">
              <a:solidFill>
                <a:schemeClr val="bg1"/>
              </a:solidFill>
              <a:latin typeface="Cambria" panose="02040503050406030204" charset="0"/>
              <a:cs typeface="Cambria" panose="02040503050406030204" charset="0"/>
            </a:endParaRPr>
          </a:p>
        </p:txBody>
      </p:sp>
      <p:sp>
        <p:nvSpPr>
          <p:cNvPr id="9" name="文本框 8"/>
          <p:cNvSpPr txBox="1"/>
          <p:nvPr/>
        </p:nvSpPr>
        <p:spPr>
          <a:xfrm>
            <a:off x="1585595" y="758190"/>
            <a:ext cx="678815" cy="490855"/>
          </a:xfrm>
          <a:prstGeom prst="rect">
            <a:avLst/>
          </a:prstGeom>
          <a:noFill/>
        </p:spPr>
        <p:txBody>
          <a:bodyPr wrap="square" rtlCol="0">
            <a:noAutofit/>
          </a:bodyPr>
          <a:lstStyle/>
          <a:p>
            <a:r>
              <a:rPr lang="en-US" altLang="zh-CN" sz="2800">
                <a:solidFill>
                  <a:schemeClr val="bg1"/>
                </a:solidFill>
                <a:latin typeface="Calibri" panose="020F0502020204030204" charset="0"/>
                <a:cs typeface="Calibri" panose="020F0502020204030204" charset="0"/>
              </a:rPr>
              <a:t>01</a:t>
            </a:r>
          </a:p>
        </p:txBody>
      </p:sp>
      <p:sp>
        <p:nvSpPr>
          <p:cNvPr id="10" name="单圆角矩形 9"/>
          <p:cNvSpPr/>
          <p:nvPr/>
        </p:nvSpPr>
        <p:spPr>
          <a:xfrm>
            <a:off x="1594485" y="1445260"/>
            <a:ext cx="9321165" cy="4197985"/>
          </a:xfrm>
          <a:prstGeom prst="round1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4" name="图片 3"/>
          <p:cNvPicPr>
            <a:picLocks noChangeAspect="1"/>
          </p:cNvPicPr>
          <p:nvPr/>
        </p:nvPicPr>
        <p:blipFill>
          <a:blip r:embed="rId4" cstate="screen"/>
          <a:stretch>
            <a:fillRect/>
          </a:stretch>
        </p:blipFill>
        <p:spPr>
          <a:xfrm>
            <a:off x="1" y="4655714"/>
            <a:ext cx="2202286" cy="2202286"/>
          </a:xfrm>
          <a:prstGeom prst="rect">
            <a:avLst/>
          </a:prstGeom>
        </p:spPr>
      </p:pic>
      <p:pic>
        <p:nvPicPr>
          <p:cNvPr id="11" name="图片 10" descr="1"/>
          <p:cNvPicPr>
            <a:picLocks noChangeAspect="1"/>
          </p:cNvPicPr>
          <p:nvPr/>
        </p:nvPicPr>
        <p:blipFill>
          <a:blip r:embed="rId5"/>
          <a:stretch>
            <a:fillRect/>
          </a:stretch>
        </p:blipFill>
        <p:spPr>
          <a:xfrm>
            <a:off x="1667510" y="1602740"/>
            <a:ext cx="4238625" cy="2983865"/>
          </a:xfrm>
          <a:prstGeom prst="rect">
            <a:avLst/>
          </a:prstGeom>
        </p:spPr>
      </p:pic>
      <p:sp>
        <p:nvSpPr>
          <p:cNvPr id="12" name="矩形 11"/>
          <p:cNvSpPr/>
          <p:nvPr/>
        </p:nvSpPr>
        <p:spPr>
          <a:xfrm>
            <a:off x="5781040" y="1689735"/>
            <a:ext cx="2869565" cy="398780"/>
          </a:xfrm>
          <a:prstGeom prst="rect">
            <a:avLst/>
          </a:prstGeom>
          <a:noFill/>
          <a:ln>
            <a:noFill/>
          </a:ln>
        </p:spPr>
        <p:txBody>
          <a:bodyPr wrap="square" rtlCol="0" anchor="t">
            <a:spAutoFit/>
          </a:bodyPr>
          <a:lstStyle/>
          <a:p>
            <a:pPr algn="ctr"/>
            <a:r>
              <a:rPr lang="en-US" altLang="zh-CN" sz="2000" b="1">
                <a:ln w="9525" cmpd="sng">
                  <a:solidFill>
                    <a:schemeClr val="accent1"/>
                  </a:solidFill>
                  <a:prstDash val="solid"/>
                </a:ln>
                <a:solidFill>
                  <a:srgbClr val="70AD47">
                    <a:tint val="1000"/>
                  </a:srgbClr>
                </a:solidFill>
                <a:effectLst>
                  <a:glow rad="38100">
                    <a:schemeClr val="accent1">
                      <a:alpha val="40000"/>
                    </a:schemeClr>
                  </a:glow>
                </a:effectLst>
              </a:rPr>
              <a:t>Rule Introduction</a:t>
            </a:r>
          </a:p>
        </p:txBody>
      </p:sp>
      <p:sp>
        <p:nvSpPr>
          <p:cNvPr id="13" name="圆角矩形 12"/>
          <p:cNvSpPr/>
          <p:nvPr/>
        </p:nvSpPr>
        <p:spPr>
          <a:xfrm>
            <a:off x="5977890" y="2088515"/>
            <a:ext cx="4382135" cy="970280"/>
          </a:xfrm>
          <a:prstGeom prst="roundRect">
            <a:avLst/>
          </a:prstGeom>
        </p:spPr>
        <p:style>
          <a:lnRef idx="0">
            <a:srgbClr val="FFFFFF"/>
          </a:lnRef>
          <a:fillRef idx="2">
            <a:schemeClr val="accent6"/>
          </a:fillRef>
          <a:effectRef idx="1">
            <a:schemeClr val="accent6"/>
          </a:effectRef>
          <a:fontRef idx="minor">
            <a:schemeClr val="lt1"/>
          </a:fontRef>
        </p:style>
        <p:txBody>
          <a:bodyPr rtlCol="0" anchor="ctr"/>
          <a:lstStyle/>
          <a:p>
            <a:pPr indent="0" algn="ctr" fontAlgn="auto"/>
            <a:r>
              <a:rPr lang="en-US" altLang="zh-CN" sz="1600">
                <a:solidFill>
                  <a:schemeClr val="tx1"/>
                </a:solidFill>
              </a:rPr>
              <a:t>This is a maze located in the forest. The player wins if he manages to exit the maze within the given time limit and collects all the gold coins.</a:t>
            </a:r>
          </a:p>
        </p:txBody>
      </p:sp>
      <p:sp>
        <p:nvSpPr>
          <p:cNvPr id="15" name="矩形 14"/>
          <p:cNvSpPr/>
          <p:nvPr/>
        </p:nvSpPr>
        <p:spPr>
          <a:xfrm>
            <a:off x="5905500" y="3229610"/>
            <a:ext cx="2869565" cy="398780"/>
          </a:xfrm>
          <a:prstGeom prst="rect">
            <a:avLst/>
          </a:prstGeom>
          <a:noFill/>
          <a:ln>
            <a:noFill/>
          </a:ln>
        </p:spPr>
        <p:txBody>
          <a:bodyPr wrap="square" rtlCol="0" anchor="t">
            <a:spAutoFit/>
          </a:bodyPr>
          <a:lstStyle/>
          <a:p>
            <a:pPr algn="ctr"/>
            <a:r>
              <a:rPr lang="en-US" altLang="zh-CN" sz="2000" b="1">
                <a:ln w="9525" cmpd="sng">
                  <a:solidFill>
                    <a:schemeClr val="accent1"/>
                  </a:solidFill>
                  <a:prstDash val="solid"/>
                </a:ln>
                <a:solidFill>
                  <a:srgbClr val="70AD47">
                    <a:tint val="1000"/>
                  </a:srgbClr>
                </a:solidFill>
                <a:effectLst>
                  <a:glow rad="38100">
                    <a:schemeClr val="accent1">
                      <a:alpha val="40000"/>
                    </a:schemeClr>
                  </a:glow>
                </a:effectLst>
              </a:rPr>
              <a:t>Scoring Mechanism</a:t>
            </a:r>
          </a:p>
        </p:txBody>
      </p:sp>
      <p:sp>
        <p:nvSpPr>
          <p:cNvPr id="17" name="圆角矩形 16"/>
          <p:cNvSpPr/>
          <p:nvPr/>
        </p:nvSpPr>
        <p:spPr>
          <a:xfrm>
            <a:off x="5977890" y="3672205"/>
            <a:ext cx="4382135" cy="342900"/>
          </a:xfrm>
          <a:prstGeom prst="roundRect">
            <a:avLst/>
          </a:prstGeom>
        </p:spPr>
        <p:style>
          <a:lnRef idx="0">
            <a:srgbClr val="FFFFFF"/>
          </a:lnRef>
          <a:fillRef idx="2">
            <a:schemeClr val="accent6"/>
          </a:fillRef>
          <a:effectRef idx="1">
            <a:schemeClr val="accent6"/>
          </a:effectRef>
          <a:fontRef idx="minor">
            <a:schemeClr val="lt1"/>
          </a:fontRef>
        </p:style>
        <p:txBody>
          <a:bodyPr rtlCol="0" anchor="ctr"/>
          <a:lstStyle/>
          <a:p>
            <a:pPr indent="0" algn="ctr" fontAlgn="auto"/>
            <a:r>
              <a:rPr lang="en-US" altLang="zh-CN" sz="1600">
                <a:solidFill>
                  <a:schemeClr val="tx1"/>
                </a:solidFill>
              </a:rPr>
              <a:t>Players pick up gold coins.</a:t>
            </a:r>
          </a:p>
        </p:txBody>
      </p:sp>
      <p:sp>
        <p:nvSpPr>
          <p:cNvPr id="18" name="矩形 17"/>
          <p:cNvSpPr/>
          <p:nvPr/>
        </p:nvSpPr>
        <p:spPr>
          <a:xfrm>
            <a:off x="5750560" y="4077970"/>
            <a:ext cx="4382135" cy="398780"/>
          </a:xfrm>
          <a:prstGeom prst="rect">
            <a:avLst/>
          </a:prstGeom>
          <a:noFill/>
          <a:ln>
            <a:noFill/>
          </a:ln>
        </p:spPr>
        <p:txBody>
          <a:bodyPr wrap="square" rtlCol="0" anchor="t">
            <a:spAutoFit/>
          </a:bodyPr>
          <a:lstStyle/>
          <a:p>
            <a:pPr algn="ctr"/>
            <a:r>
              <a:rPr lang="en-US" altLang="zh-CN" sz="2000" b="1">
                <a:ln w="9525" cmpd="sng">
                  <a:solidFill>
                    <a:schemeClr val="accent1"/>
                  </a:solidFill>
                  <a:prstDash val="solid"/>
                </a:ln>
                <a:solidFill>
                  <a:srgbClr val="70AD47">
                    <a:tint val="1000"/>
                  </a:srgbClr>
                </a:solidFill>
                <a:effectLst>
                  <a:glow rad="38100">
                    <a:schemeClr val="accent1">
                      <a:alpha val="40000"/>
                    </a:schemeClr>
                  </a:glow>
                </a:effectLst>
              </a:rPr>
              <a:t>Reasons for Potential Failure</a:t>
            </a:r>
          </a:p>
        </p:txBody>
      </p:sp>
      <p:sp>
        <p:nvSpPr>
          <p:cNvPr id="19" name="圆角矩形 18"/>
          <p:cNvSpPr/>
          <p:nvPr/>
        </p:nvSpPr>
        <p:spPr>
          <a:xfrm>
            <a:off x="5996940" y="4480560"/>
            <a:ext cx="4382135" cy="1069975"/>
          </a:xfrm>
          <a:prstGeom prst="roundRect">
            <a:avLst/>
          </a:prstGeom>
        </p:spPr>
        <p:style>
          <a:lnRef idx="0">
            <a:srgbClr val="FFFFFF"/>
          </a:lnRef>
          <a:fillRef idx="2">
            <a:schemeClr val="accent6"/>
          </a:fillRef>
          <a:effectRef idx="1">
            <a:schemeClr val="accent6"/>
          </a:effectRef>
          <a:fontRef idx="minor">
            <a:schemeClr val="lt1"/>
          </a:fontRef>
        </p:style>
        <p:txBody>
          <a:bodyPr rtlCol="0" anchor="ctr"/>
          <a:lstStyle/>
          <a:p>
            <a:pPr indent="0" algn="l" fontAlgn="auto"/>
            <a:r>
              <a:rPr lang="en-US" altLang="zh-CN" sz="1600">
                <a:solidFill>
                  <a:schemeClr val="tx1"/>
                </a:solidFill>
              </a:rPr>
              <a:t>1.Exceed time limit.</a:t>
            </a:r>
          </a:p>
          <a:p>
            <a:pPr indent="0" algn="l" fontAlgn="auto"/>
            <a:r>
              <a:rPr lang="en-US" altLang="zh-CN" sz="1600">
                <a:solidFill>
                  <a:schemeClr val="tx1"/>
                </a:solidFill>
              </a:rPr>
              <a:t>2.Lose life points if hit the monsters on the road.</a:t>
            </a:r>
          </a:p>
          <a:p>
            <a:pPr indent="0" algn="l" fontAlgn="auto"/>
            <a:r>
              <a:rPr lang="en-US" altLang="zh-CN" sz="1600">
                <a:solidFill>
                  <a:schemeClr val="tx1"/>
                </a:solidFill>
              </a:rPr>
              <a:t>3.Boxes need to be moved on the road.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cstate="screen"/>
          <a:stretch>
            <a:fillRect/>
          </a:stretch>
        </p:blipFill>
        <p:spPr>
          <a:xfrm>
            <a:off x="528955" y="-1005840"/>
            <a:ext cx="6793865" cy="4039870"/>
          </a:xfrm>
          <a:prstGeom prst="rect">
            <a:avLst/>
          </a:prstGeom>
        </p:spPr>
      </p:pic>
      <p:sp>
        <p:nvSpPr>
          <p:cNvPr id="10" name="文本框 9"/>
          <p:cNvSpPr txBox="1"/>
          <p:nvPr/>
        </p:nvSpPr>
        <p:spPr>
          <a:xfrm>
            <a:off x="2335530" y="736600"/>
            <a:ext cx="3374390" cy="953135"/>
          </a:xfrm>
          <a:prstGeom prst="rect">
            <a:avLst/>
          </a:prstGeom>
          <a:noFill/>
        </p:spPr>
        <p:txBody>
          <a:bodyPr wrap="square" rtlCol="0">
            <a:spAutoFit/>
          </a:bodyPr>
          <a:lstStyle/>
          <a:p>
            <a:r>
              <a:rPr lang="en-US" altLang="zh-CN" sz="2800" b="1">
                <a:solidFill>
                  <a:schemeClr val="bg1"/>
                </a:solidFill>
                <a:latin typeface="Cambria" panose="02040503050406030204" charset="0"/>
                <a:cs typeface="Cambria" panose="02040503050406030204" charset="0"/>
                <a:sym typeface="+mn-ea"/>
              </a:rPr>
              <a:t>Game Introduction</a:t>
            </a:r>
            <a:endParaRPr lang="en-US" altLang="zh-CN" sz="2800" b="1">
              <a:solidFill>
                <a:schemeClr val="bg1"/>
              </a:solidFill>
              <a:latin typeface="Cambria" panose="02040503050406030204" charset="0"/>
              <a:cs typeface="Cambria" panose="02040503050406030204" charset="0"/>
            </a:endParaRPr>
          </a:p>
          <a:p>
            <a:endParaRPr lang="en-US" altLang="zh-CN" sz="2800" b="1">
              <a:solidFill>
                <a:schemeClr val="bg1"/>
              </a:solidFill>
              <a:latin typeface="Cambria" panose="02040503050406030204" charset="0"/>
              <a:cs typeface="Cambria" panose="02040503050406030204" charset="0"/>
            </a:endParaRPr>
          </a:p>
        </p:txBody>
      </p:sp>
      <p:sp>
        <p:nvSpPr>
          <p:cNvPr id="11" name="文本框 10"/>
          <p:cNvSpPr txBox="1"/>
          <p:nvPr/>
        </p:nvSpPr>
        <p:spPr>
          <a:xfrm>
            <a:off x="1585595" y="758190"/>
            <a:ext cx="678815" cy="490855"/>
          </a:xfrm>
          <a:prstGeom prst="rect">
            <a:avLst/>
          </a:prstGeom>
          <a:noFill/>
        </p:spPr>
        <p:txBody>
          <a:bodyPr wrap="square" rtlCol="0">
            <a:noAutofit/>
          </a:bodyPr>
          <a:lstStyle/>
          <a:p>
            <a:r>
              <a:rPr lang="en-US" altLang="zh-CN" sz="2800">
                <a:solidFill>
                  <a:schemeClr val="bg1"/>
                </a:solidFill>
                <a:latin typeface="Calibri" panose="020F0502020204030204" charset="0"/>
                <a:cs typeface="Calibri" panose="020F0502020204030204" charset="0"/>
              </a:rPr>
              <a:t>01</a:t>
            </a:r>
          </a:p>
        </p:txBody>
      </p:sp>
      <p:pic>
        <p:nvPicPr>
          <p:cNvPr id="12" name="图片 11" descr="2"/>
          <p:cNvPicPr>
            <a:picLocks noChangeAspect="1"/>
          </p:cNvPicPr>
          <p:nvPr/>
        </p:nvPicPr>
        <p:blipFill>
          <a:blip r:embed="rId5"/>
          <a:stretch>
            <a:fillRect/>
          </a:stretch>
        </p:blipFill>
        <p:spPr>
          <a:xfrm>
            <a:off x="1075055" y="1397635"/>
            <a:ext cx="4634230" cy="2633345"/>
          </a:xfrm>
          <a:prstGeom prst="rect">
            <a:avLst/>
          </a:prstGeom>
        </p:spPr>
      </p:pic>
      <p:sp>
        <p:nvSpPr>
          <p:cNvPr id="13" name="矩形 12"/>
          <p:cNvSpPr/>
          <p:nvPr/>
        </p:nvSpPr>
        <p:spPr>
          <a:xfrm>
            <a:off x="6939915" y="1469390"/>
            <a:ext cx="2869565" cy="398780"/>
          </a:xfrm>
          <a:prstGeom prst="rect">
            <a:avLst/>
          </a:prstGeom>
          <a:noFill/>
          <a:ln>
            <a:noFill/>
          </a:ln>
        </p:spPr>
        <p:txBody>
          <a:bodyPr wrap="square" rtlCol="0" anchor="t">
            <a:spAutoFit/>
          </a:bodyPr>
          <a:lstStyle/>
          <a:p>
            <a:pPr algn="ctr"/>
            <a:r>
              <a:rPr lang="en-US" altLang="zh-CN" sz="2000" b="1">
                <a:ln w="9525" cmpd="sng">
                  <a:solidFill>
                    <a:schemeClr val="accent1"/>
                  </a:solidFill>
                  <a:prstDash val="solid"/>
                </a:ln>
                <a:solidFill>
                  <a:srgbClr val="70AD47">
                    <a:tint val="1000"/>
                  </a:srgbClr>
                </a:solidFill>
                <a:effectLst>
                  <a:glow rad="38100">
                    <a:schemeClr val="accent1">
                      <a:alpha val="40000"/>
                    </a:schemeClr>
                  </a:glow>
                </a:effectLst>
              </a:rPr>
              <a:t>Rule Introduction</a:t>
            </a:r>
          </a:p>
        </p:txBody>
      </p:sp>
      <p:sp>
        <p:nvSpPr>
          <p:cNvPr id="15" name="矩形 14"/>
          <p:cNvSpPr/>
          <p:nvPr/>
        </p:nvSpPr>
        <p:spPr>
          <a:xfrm>
            <a:off x="7938770" y="3229610"/>
            <a:ext cx="2869565" cy="398780"/>
          </a:xfrm>
          <a:prstGeom prst="rect">
            <a:avLst/>
          </a:prstGeom>
          <a:noFill/>
          <a:ln>
            <a:noFill/>
          </a:ln>
        </p:spPr>
        <p:txBody>
          <a:bodyPr wrap="square" rtlCol="0" anchor="t">
            <a:spAutoFit/>
          </a:bodyPr>
          <a:lstStyle/>
          <a:p>
            <a:pPr algn="ctr"/>
            <a:r>
              <a:rPr lang="en-US" altLang="zh-CN" sz="2000" b="1">
                <a:ln w="9525" cmpd="sng">
                  <a:solidFill>
                    <a:schemeClr val="accent1"/>
                  </a:solidFill>
                  <a:prstDash val="solid"/>
                </a:ln>
                <a:solidFill>
                  <a:srgbClr val="70AD47">
                    <a:tint val="1000"/>
                  </a:srgbClr>
                </a:solidFill>
                <a:effectLst>
                  <a:glow rad="38100">
                    <a:schemeClr val="accent1">
                      <a:alpha val="40000"/>
                    </a:schemeClr>
                  </a:glow>
                </a:effectLst>
              </a:rPr>
              <a:t>Scoring Mechanism</a:t>
            </a:r>
          </a:p>
        </p:txBody>
      </p:sp>
      <p:sp>
        <p:nvSpPr>
          <p:cNvPr id="18" name="矩形 17"/>
          <p:cNvSpPr/>
          <p:nvPr/>
        </p:nvSpPr>
        <p:spPr>
          <a:xfrm>
            <a:off x="935355" y="4273550"/>
            <a:ext cx="4382135" cy="398780"/>
          </a:xfrm>
          <a:prstGeom prst="rect">
            <a:avLst/>
          </a:prstGeom>
          <a:noFill/>
          <a:ln>
            <a:noFill/>
          </a:ln>
        </p:spPr>
        <p:txBody>
          <a:bodyPr wrap="square" rtlCol="0" anchor="t">
            <a:spAutoFit/>
          </a:bodyPr>
          <a:lstStyle/>
          <a:p>
            <a:pPr algn="ctr"/>
            <a:r>
              <a:rPr lang="en-US" altLang="zh-CN" sz="2000" b="1">
                <a:ln w="9525" cmpd="sng">
                  <a:solidFill>
                    <a:schemeClr val="accent1"/>
                  </a:solidFill>
                  <a:prstDash val="solid"/>
                </a:ln>
                <a:solidFill>
                  <a:srgbClr val="70AD47">
                    <a:tint val="1000"/>
                  </a:srgbClr>
                </a:solidFill>
                <a:effectLst>
                  <a:glow rad="38100">
                    <a:schemeClr val="accent1">
                      <a:alpha val="40000"/>
                    </a:schemeClr>
                  </a:glow>
                </a:effectLst>
              </a:rPr>
              <a:t>Reasons for Potential Failure</a:t>
            </a:r>
          </a:p>
        </p:txBody>
      </p:sp>
      <p:sp>
        <p:nvSpPr>
          <p:cNvPr id="14" name="圆角矩形 13"/>
          <p:cNvSpPr/>
          <p:nvPr/>
        </p:nvSpPr>
        <p:spPr>
          <a:xfrm>
            <a:off x="6245225" y="2063750"/>
            <a:ext cx="4382135" cy="970280"/>
          </a:xfrm>
          <a:prstGeom prst="roundRect">
            <a:avLst/>
          </a:prstGeom>
        </p:spPr>
        <p:style>
          <a:lnRef idx="0">
            <a:srgbClr val="FFFFFF"/>
          </a:lnRef>
          <a:fillRef idx="2">
            <a:schemeClr val="accent6"/>
          </a:fillRef>
          <a:effectRef idx="1">
            <a:schemeClr val="accent6"/>
          </a:effectRef>
          <a:fontRef idx="minor">
            <a:schemeClr val="lt1"/>
          </a:fontRef>
        </p:style>
        <p:txBody>
          <a:bodyPr rtlCol="0" anchor="ctr"/>
          <a:lstStyle/>
          <a:p>
            <a:pPr indent="0" algn="ctr" fontAlgn="auto"/>
            <a:r>
              <a:rPr lang="en-US" altLang="zh-CN" sz="1600">
                <a:solidFill>
                  <a:schemeClr val="tx1"/>
                </a:solidFill>
              </a:rPr>
              <a:t>This is a game played on the sea surface. Players need to steer the ship and retrieve the treasures hidden beneath the sea.</a:t>
            </a:r>
          </a:p>
        </p:txBody>
      </p:sp>
      <p:sp>
        <p:nvSpPr>
          <p:cNvPr id="17" name="圆角矩形 16"/>
          <p:cNvSpPr/>
          <p:nvPr/>
        </p:nvSpPr>
        <p:spPr>
          <a:xfrm>
            <a:off x="7542530" y="3823970"/>
            <a:ext cx="3662045" cy="723900"/>
          </a:xfrm>
          <a:prstGeom prst="roundRect">
            <a:avLst/>
          </a:prstGeom>
        </p:spPr>
        <p:style>
          <a:lnRef idx="0">
            <a:srgbClr val="FFFFFF"/>
          </a:lnRef>
          <a:fillRef idx="2">
            <a:schemeClr val="accent6"/>
          </a:fillRef>
          <a:effectRef idx="1">
            <a:schemeClr val="accent6"/>
          </a:effectRef>
          <a:fontRef idx="minor">
            <a:schemeClr val="lt1"/>
          </a:fontRef>
        </p:style>
        <p:txBody>
          <a:bodyPr rtlCol="0" anchor="ctr"/>
          <a:lstStyle/>
          <a:p>
            <a:pPr indent="0" algn="ctr" fontAlgn="auto"/>
            <a:r>
              <a:rPr lang="en-US" altLang="zh-CN" sz="1600">
                <a:solidFill>
                  <a:schemeClr val="tx1"/>
                </a:solidFill>
              </a:rPr>
              <a:t>Players pick up the treasure hidden beneath the sea.</a:t>
            </a:r>
          </a:p>
        </p:txBody>
      </p:sp>
      <p:sp>
        <p:nvSpPr>
          <p:cNvPr id="19" name="圆角矩形 18"/>
          <p:cNvSpPr/>
          <p:nvPr/>
        </p:nvSpPr>
        <p:spPr>
          <a:xfrm>
            <a:off x="1075055" y="4822190"/>
            <a:ext cx="4382135" cy="1080135"/>
          </a:xfrm>
          <a:prstGeom prst="roundRect">
            <a:avLst/>
          </a:prstGeom>
        </p:spPr>
        <p:style>
          <a:lnRef idx="0">
            <a:srgbClr val="FFFFFF"/>
          </a:lnRef>
          <a:fillRef idx="2">
            <a:schemeClr val="accent6"/>
          </a:fillRef>
          <a:effectRef idx="1">
            <a:schemeClr val="accent6"/>
          </a:effectRef>
          <a:fontRef idx="minor">
            <a:schemeClr val="lt1"/>
          </a:fontRef>
        </p:style>
        <p:txBody>
          <a:bodyPr rtlCol="0" anchor="ctr"/>
          <a:lstStyle/>
          <a:p>
            <a:pPr indent="0" algn="l" fontAlgn="auto"/>
            <a:r>
              <a:rPr lang="en-US" altLang="zh-CN" sz="1600">
                <a:solidFill>
                  <a:schemeClr val="tx1"/>
                </a:solidFill>
              </a:rPr>
              <a:t>1.Players need to complete the task within the given time limit.</a:t>
            </a:r>
          </a:p>
          <a:p>
            <a:pPr indent="0" algn="l" fontAlgn="auto"/>
            <a:r>
              <a:rPr lang="en-US" altLang="zh-CN" sz="1600">
                <a:solidFill>
                  <a:schemeClr val="tx1"/>
                </a:solidFill>
              </a:rPr>
              <a:t>2.Players need to collect all the treasures in order to pass the level.</a:t>
            </a:r>
          </a:p>
        </p:txBody>
      </p:sp>
      <p:pic>
        <p:nvPicPr>
          <p:cNvPr id="2" name="图片 1"/>
          <p:cNvPicPr>
            <a:picLocks noChangeAspect="1"/>
          </p:cNvPicPr>
          <p:nvPr>
            <p:custDataLst>
              <p:tags r:id="rId2"/>
            </p:custDataLst>
          </p:nvPr>
        </p:nvPicPr>
        <p:blipFill>
          <a:blip r:embed="rId6" cstate="screen"/>
          <a:stretch>
            <a:fillRect/>
          </a:stretch>
        </p:blipFill>
        <p:spPr>
          <a:xfrm>
            <a:off x="5193983" y="2729230"/>
            <a:ext cx="2425700" cy="2626958"/>
          </a:xfrm>
          <a:prstGeom prst="rect">
            <a:avLst/>
          </a:prstGeom>
        </p:spPr>
      </p:pic>
      <p:sp>
        <p:nvSpPr>
          <p:cNvPr id="16" name="单圆角矩形 15"/>
          <p:cNvSpPr/>
          <p:nvPr/>
        </p:nvSpPr>
        <p:spPr>
          <a:xfrm>
            <a:off x="935355" y="1332230"/>
            <a:ext cx="10401935" cy="4742815"/>
          </a:xfrm>
          <a:prstGeom prst="round1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stretch>
            <a:fillRect/>
          </a:stretch>
        </p:blipFill>
        <p:spPr>
          <a:xfrm>
            <a:off x="518795" y="-1005840"/>
            <a:ext cx="6793865" cy="4039870"/>
          </a:xfrm>
          <a:prstGeom prst="rect">
            <a:avLst/>
          </a:prstGeom>
        </p:spPr>
      </p:pic>
      <p:sp>
        <p:nvSpPr>
          <p:cNvPr id="8" name="文本框 7"/>
          <p:cNvSpPr txBox="1"/>
          <p:nvPr/>
        </p:nvSpPr>
        <p:spPr>
          <a:xfrm>
            <a:off x="2335530" y="736600"/>
            <a:ext cx="3374390" cy="953135"/>
          </a:xfrm>
          <a:prstGeom prst="rect">
            <a:avLst/>
          </a:prstGeom>
          <a:noFill/>
        </p:spPr>
        <p:txBody>
          <a:bodyPr wrap="square" rtlCol="0">
            <a:spAutoFit/>
          </a:bodyPr>
          <a:lstStyle/>
          <a:p>
            <a:r>
              <a:rPr lang="en-US" altLang="zh-CN" sz="2800" b="1">
                <a:solidFill>
                  <a:schemeClr val="bg1"/>
                </a:solidFill>
                <a:latin typeface="Cambria" panose="02040503050406030204" charset="0"/>
                <a:cs typeface="Cambria" panose="02040503050406030204" charset="0"/>
                <a:sym typeface="+mn-ea"/>
              </a:rPr>
              <a:t>Game Introduction</a:t>
            </a:r>
            <a:endParaRPr lang="en-US" altLang="zh-CN" sz="2800" b="1">
              <a:solidFill>
                <a:schemeClr val="bg1"/>
              </a:solidFill>
              <a:latin typeface="Cambria" panose="02040503050406030204" charset="0"/>
              <a:cs typeface="Cambria" panose="02040503050406030204" charset="0"/>
            </a:endParaRPr>
          </a:p>
          <a:p>
            <a:endParaRPr lang="en-US" altLang="zh-CN" sz="2800" b="1">
              <a:solidFill>
                <a:schemeClr val="bg1"/>
              </a:solidFill>
              <a:latin typeface="Cambria" panose="02040503050406030204" charset="0"/>
              <a:cs typeface="Cambria" panose="02040503050406030204" charset="0"/>
            </a:endParaRPr>
          </a:p>
        </p:txBody>
      </p:sp>
      <p:sp>
        <p:nvSpPr>
          <p:cNvPr id="3" name="文本框 2"/>
          <p:cNvSpPr txBox="1"/>
          <p:nvPr/>
        </p:nvSpPr>
        <p:spPr>
          <a:xfrm>
            <a:off x="1585595" y="758190"/>
            <a:ext cx="678815" cy="490855"/>
          </a:xfrm>
          <a:prstGeom prst="rect">
            <a:avLst/>
          </a:prstGeom>
          <a:noFill/>
        </p:spPr>
        <p:txBody>
          <a:bodyPr wrap="square" rtlCol="0">
            <a:noAutofit/>
          </a:bodyPr>
          <a:lstStyle/>
          <a:p>
            <a:r>
              <a:rPr lang="en-US" altLang="zh-CN" sz="2800">
                <a:solidFill>
                  <a:schemeClr val="bg1"/>
                </a:solidFill>
                <a:latin typeface="Calibri" panose="020F0502020204030204" charset="0"/>
                <a:cs typeface="Calibri" panose="020F0502020204030204" charset="0"/>
              </a:rPr>
              <a:t>01</a:t>
            </a:r>
          </a:p>
        </p:txBody>
      </p:sp>
      <p:pic>
        <p:nvPicPr>
          <p:cNvPr id="10" name="图片 9" descr="3"/>
          <p:cNvPicPr>
            <a:picLocks noChangeAspect="1"/>
          </p:cNvPicPr>
          <p:nvPr/>
        </p:nvPicPr>
        <p:blipFill>
          <a:blip r:embed="rId4"/>
          <a:stretch>
            <a:fillRect/>
          </a:stretch>
        </p:blipFill>
        <p:spPr>
          <a:xfrm>
            <a:off x="895350" y="1689735"/>
            <a:ext cx="4982845" cy="3108325"/>
          </a:xfrm>
          <a:prstGeom prst="rect">
            <a:avLst/>
          </a:prstGeom>
        </p:spPr>
      </p:pic>
      <p:pic>
        <p:nvPicPr>
          <p:cNvPr id="5" name="图片 4"/>
          <p:cNvPicPr>
            <a:picLocks noChangeAspect="1"/>
          </p:cNvPicPr>
          <p:nvPr/>
        </p:nvPicPr>
        <p:blipFill>
          <a:blip r:embed="rId5" cstate="screen"/>
          <a:stretch>
            <a:fillRect/>
          </a:stretch>
        </p:blipFill>
        <p:spPr>
          <a:xfrm>
            <a:off x="734695" y="4328160"/>
            <a:ext cx="2380615" cy="1770380"/>
          </a:xfrm>
          <a:prstGeom prst="rect">
            <a:avLst/>
          </a:prstGeom>
        </p:spPr>
      </p:pic>
      <p:sp>
        <p:nvSpPr>
          <p:cNvPr id="12" name="矩形 11"/>
          <p:cNvSpPr/>
          <p:nvPr/>
        </p:nvSpPr>
        <p:spPr>
          <a:xfrm>
            <a:off x="6138545" y="1466215"/>
            <a:ext cx="2869565" cy="398780"/>
          </a:xfrm>
          <a:prstGeom prst="rect">
            <a:avLst/>
          </a:prstGeom>
          <a:noFill/>
          <a:ln>
            <a:noFill/>
          </a:ln>
        </p:spPr>
        <p:txBody>
          <a:bodyPr wrap="square" rtlCol="0" anchor="t">
            <a:spAutoFit/>
          </a:bodyPr>
          <a:lstStyle/>
          <a:p>
            <a:pPr algn="ctr"/>
            <a:r>
              <a:rPr lang="en-US" altLang="zh-CN" sz="2000" b="1">
                <a:ln w="9525" cmpd="sng">
                  <a:solidFill>
                    <a:schemeClr val="accent1"/>
                  </a:solidFill>
                  <a:prstDash val="solid"/>
                </a:ln>
                <a:solidFill>
                  <a:srgbClr val="70AD47">
                    <a:tint val="1000"/>
                  </a:srgbClr>
                </a:solidFill>
                <a:effectLst>
                  <a:glow rad="38100">
                    <a:schemeClr val="accent1">
                      <a:alpha val="40000"/>
                    </a:schemeClr>
                  </a:glow>
                </a:effectLst>
              </a:rPr>
              <a:t>Rule Introduction</a:t>
            </a:r>
          </a:p>
        </p:txBody>
      </p:sp>
      <p:sp>
        <p:nvSpPr>
          <p:cNvPr id="15" name="矩形 14"/>
          <p:cNvSpPr/>
          <p:nvPr/>
        </p:nvSpPr>
        <p:spPr>
          <a:xfrm>
            <a:off x="6138545" y="3094355"/>
            <a:ext cx="2869565" cy="398780"/>
          </a:xfrm>
          <a:prstGeom prst="rect">
            <a:avLst/>
          </a:prstGeom>
          <a:noFill/>
          <a:ln>
            <a:noFill/>
          </a:ln>
        </p:spPr>
        <p:txBody>
          <a:bodyPr wrap="square" rtlCol="0" anchor="t">
            <a:spAutoFit/>
          </a:bodyPr>
          <a:lstStyle/>
          <a:p>
            <a:pPr algn="ctr"/>
            <a:r>
              <a:rPr lang="en-US" altLang="zh-CN" sz="2000" b="1">
                <a:ln w="9525" cmpd="sng">
                  <a:solidFill>
                    <a:schemeClr val="accent1"/>
                  </a:solidFill>
                  <a:prstDash val="solid"/>
                </a:ln>
                <a:solidFill>
                  <a:srgbClr val="70AD47">
                    <a:tint val="1000"/>
                  </a:srgbClr>
                </a:solidFill>
                <a:effectLst>
                  <a:glow rad="38100">
                    <a:schemeClr val="accent1">
                      <a:alpha val="40000"/>
                    </a:schemeClr>
                  </a:glow>
                </a:effectLst>
              </a:rPr>
              <a:t>Scoring Mechanism</a:t>
            </a:r>
          </a:p>
        </p:txBody>
      </p:sp>
      <p:sp>
        <p:nvSpPr>
          <p:cNvPr id="18" name="矩形 17"/>
          <p:cNvSpPr/>
          <p:nvPr/>
        </p:nvSpPr>
        <p:spPr>
          <a:xfrm>
            <a:off x="6055360" y="4486275"/>
            <a:ext cx="4382135" cy="398780"/>
          </a:xfrm>
          <a:prstGeom prst="rect">
            <a:avLst/>
          </a:prstGeom>
          <a:noFill/>
          <a:ln>
            <a:noFill/>
          </a:ln>
        </p:spPr>
        <p:txBody>
          <a:bodyPr wrap="square" rtlCol="0" anchor="t">
            <a:spAutoFit/>
          </a:bodyPr>
          <a:lstStyle/>
          <a:p>
            <a:pPr algn="ctr"/>
            <a:r>
              <a:rPr lang="en-US" altLang="zh-CN" sz="2000" b="1">
                <a:ln w="9525" cmpd="sng">
                  <a:solidFill>
                    <a:schemeClr val="accent1"/>
                  </a:solidFill>
                  <a:prstDash val="solid"/>
                </a:ln>
                <a:solidFill>
                  <a:srgbClr val="70AD47">
                    <a:tint val="1000"/>
                  </a:srgbClr>
                </a:solidFill>
                <a:effectLst>
                  <a:glow rad="38100">
                    <a:schemeClr val="accent1">
                      <a:alpha val="40000"/>
                    </a:schemeClr>
                  </a:glow>
                </a:effectLst>
              </a:rPr>
              <a:t>Reasons for Potential Failure</a:t>
            </a:r>
          </a:p>
        </p:txBody>
      </p:sp>
      <p:sp>
        <p:nvSpPr>
          <p:cNvPr id="14" name="圆角矩形 13"/>
          <p:cNvSpPr/>
          <p:nvPr/>
        </p:nvSpPr>
        <p:spPr>
          <a:xfrm>
            <a:off x="5996940" y="1994535"/>
            <a:ext cx="4382135" cy="970280"/>
          </a:xfrm>
          <a:prstGeom prst="roundRect">
            <a:avLst/>
          </a:prstGeom>
        </p:spPr>
        <p:style>
          <a:lnRef idx="0">
            <a:srgbClr val="FFFFFF"/>
          </a:lnRef>
          <a:fillRef idx="2">
            <a:schemeClr val="accent6"/>
          </a:fillRef>
          <a:effectRef idx="1">
            <a:schemeClr val="accent6"/>
          </a:effectRef>
          <a:fontRef idx="minor">
            <a:schemeClr val="lt1"/>
          </a:fontRef>
        </p:style>
        <p:txBody>
          <a:bodyPr rtlCol="0" anchor="ctr"/>
          <a:lstStyle/>
          <a:p>
            <a:pPr indent="0" algn="ctr" fontAlgn="auto"/>
            <a:r>
              <a:rPr lang="en-US" altLang="zh-CN" sz="1600">
                <a:solidFill>
                  <a:schemeClr val="tx1"/>
                </a:solidFill>
              </a:rPr>
              <a:t>This is a game set in space. Players need to control the spaceship to avoid meteorites and also need to collect stars.</a:t>
            </a:r>
          </a:p>
        </p:txBody>
      </p:sp>
      <p:sp>
        <p:nvSpPr>
          <p:cNvPr id="17" name="圆角矩形 16"/>
          <p:cNvSpPr/>
          <p:nvPr/>
        </p:nvSpPr>
        <p:spPr>
          <a:xfrm>
            <a:off x="5977890" y="3719830"/>
            <a:ext cx="4459605" cy="648970"/>
          </a:xfrm>
          <a:prstGeom prst="roundRect">
            <a:avLst/>
          </a:prstGeom>
        </p:spPr>
        <p:style>
          <a:lnRef idx="0">
            <a:srgbClr val="FFFFFF"/>
          </a:lnRef>
          <a:fillRef idx="2">
            <a:schemeClr val="accent6"/>
          </a:fillRef>
          <a:effectRef idx="1">
            <a:schemeClr val="accent6"/>
          </a:effectRef>
          <a:fontRef idx="minor">
            <a:schemeClr val="lt1"/>
          </a:fontRef>
        </p:style>
        <p:txBody>
          <a:bodyPr rtlCol="0" anchor="ctr"/>
          <a:lstStyle/>
          <a:p>
            <a:pPr indent="0" algn="ctr" fontAlgn="auto"/>
            <a:r>
              <a:rPr lang="en-US" altLang="zh-CN" sz="1600">
                <a:solidFill>
                  <a:schemeClr val="tx1"/>
                </a:solidFill>
              </a:rPr>
              <a:t>Players pick up the treasure hidden beneath the sea.</a:t>
            </a:r>
          </a:p>
        </p:txBody>
      </p:sp>
      <p:sp>
        <p:nvSpPr>
          <p:cNvPr id="19" name="圆角矩形 18"/>
          <p:cNvSpPr/>
          <p:nvPr/>
        </p:nvSpPr>
        <p:spPr>
          <a:xfrm>
            <a:off x="5996940" y="5002530"/>
            <a:ext cx="4363720" cy="760730"/>
          </a:xfrm>
          <a:prstGeom prst="roundRect">
            <a:avLst/>
          </a:prstGeom>
        </p:spPr>
        <p:style>
          <a:lnRef idx="0">
            <a:srgbClr val="FFFFFF"/>
          </a:lnRef>
          <a:fillRef idx="2">
            <a:schemeClr val="accent6"/>
          </a:fillRef>
          <a:effectRef idx="1">
            <a:schemeClr val="accent6"/>
          </a:effectRef>
          <a:fontRef idx="minor">
            <a:schemeClr val="lt1"/>
          </a:fontRef>
        </p:style>
        <p:txBody>
          <a:bodyPr rtlCol="0" anchor="ctr"/>
          <a:lstStyle/>
          <a:p>
            <a:pPr indent="0" algn="l" fontAlgn="auto"/>
            <a:r>
              <a:rPr lang="en-US" altLang="zh-CN" sz="1600">
                <a:solidFill>
                  <a:schemeClr val="tx1"/>
                </a:solidFill>
              </a:rPr>
              <a:t>1.Exceed time limit.</a:t>
            </a:r>
          </a:p>
          <a:p>
            <a:pPr indent="0" algn="l" fontAlgn="auto"/>
            <a:r>
              <a:rPr lang="en-US" altLang="zh-CN" sz="1600">
                <a:solidFill>
                  <a:schemeClr val="tx1"/>
                </a:solidFill>
              </a:rPr>
              <a:t>2.Lose life points if hit the meteorites on the road.</a:t>
            </a:r>
          </a:p>
        </p:txBody>
      </p:sp>
      <p:sp>
        <p:nvSpPr>
          <p:cNvPr id="16" name="单圆角矩形 15"/>
          <p:cNvSpPr/>
          <p:nvPr/>
        </p:nvSpPr>
        <p:spPr>
          <a:xfrm>
            <a:off x="812800" y="1445260"/>
            <a:ext cx="10102850" cy="4774565"/>
          </a:xfrm>
          <a:prstGeom prst="round1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0" cstate="screen"/>
          <a:stretch>
            <a:fillRect/>
          </a:stretch>
        </p:blipFill>
        <p:spPr>
          <a:xfrm>
            <a:off x="10116671" y="4655988"/>
            <a:ext cx="2714298" cy="2714298"/>
          </a:xfrm>
          <a:prstGeom prst="rect">
            <a:avLst/>
          </a:prstGeom>
        </p:spPr>
      </p:pic>
      <p:grpSp>
        <p:nvGrpSpPr>
          <p:cNvPr id="15" name="组合 14"/>
          <p:cNvGrpSpPr/>
          <p:nvPr/>
        </p:nvGrpSpPr>
        <p:grpSpPr>
          <a:xfrm>
            <a:off x="467519" y="-1118870"/>
            <a:ext cx="5996034" cy="4039870"/>
            <a:chOff x="886619" y="-1118870"/>
            <a:chExt cx="5076190" cy="4039870"/>
          </a:xfrm>
        </p:grpSpPr>
        <p:pic>
          <p:nvPicPr>
            <p:cNvPr id="16" name="图片 15"/>
            <p:cNvPicPr>
              <a:picLocks noChangeAspect="1"/>
            </p:cNvPicPr>
            <p:nvPr/>
          </p:nvPicPr>
          <p:blipFill>
            <a:blip r:embed="rId21" cstate="screen"/>
            <a:stretch>
              <a:fillRect/>
            </a:stretch>
          </p:blipFill>
          <p:spPr>
            <a:xfrm>
              <a:off x="886619" y="-1118870"/>
              <a:ext cx="5076190" cy="4039870"/>
            </a:xfrm>
            <a:prstGeom prst="rect">
              <a:avLst/>
            </a:prstGeom>
          </p:spPr>
        </p:pic>
        <p:sp>
          <p:nvSpPr>
            <p:cNvPr id="17" name="文本框 16"/>
            <p:cNvSpPr txBox="1"/>
            <p:nvPr/>
          </p:nvSpPr>
          <p:spPr>
            <a:xfrm>
              <a:off x="1584736" y="680091"/>
              <a:ext cx="3033364" cy="784830"/>
            </a:xfrm>
            <a:prstGeom prst="rect">
              <a:avLst/>
            </a:prstGeom>
            <a:noFill/>
          </p:spPr>
          <p:txBody>
            <a:bodyPr wrap="none" rtlCol="0">
              <a:spAutoFit/>
            </a:bodyPr>
            <a:lstStyle/>
            <a:p>
              <a:r>
                <a:rPr lang="en-US" altLang="zh-CN" sz="2100" dirty="0">
                  <a:solidFill>
                    <a:schemeClr val="bg1"/>
                  </a:solidFill>
                  <a:cs typeface="+mn-ea"/>
                  <a:sym typeface="+mn-lt"/>
                </a:rPr>
                <a:t>02  </a:t>
              </a:r>
              <a:r>
                <a:rPr lang="en-US" altLang="zh-CN" sz="2400" b="1" dirty="0">
                  <a:solidFill>
                    <a:schemeClr val="bg1"/>
                  </a:solidFill>
                  <a:latin typeface="Cambria" panose="02040503050406030204" charset="0"/>
                  <a:cs typeface="Cambria" panose="02040503050406030204" charset="0"/>
                </a:rPr>
                <a:t>Understanding of UX</a:t>
              </a:r>
            </a:p>
            <a:p>
              <a:endParaRPr lang="zh-CN" altLang="en-US" sz="2100" dirty="0">
                <a:solidFill>
                  <a:schemeClr val="bg1"/>
                </a:solidFill>
                <a:cs typeface="+mn-ea"/>
                <a:sym typeface="+mn-lt"/>
              </a:endParaRPr>
            </a:p>
          </p:txBody>
        </p:sp>
      </p:grpSp>
      <p:grpSp>
        <p:nvGrpSpPr>
          <p:cNvPr id="33" name="组合 32">
            <a:extLst>
              <a:ext uri="{FF2B5EF4-FFF2-40B4-BE49-F238E27FC236}">
                <a16:creationId xmlns:a16="http://schemas.microsoft.com/office/drawing/2014/main" id="{BEADC8A8-9FA3-DE5E-8E20-EF0D3B1B16FC}"/>
              </a:ext>
            </a:extLst>
          </p:cNvPr>
          <p:cNvGrpSpPr>
            <a:grpSpLocks noChangeAspect="1"/>
          </p:cNvGrpSpPr>
          <p:nvPr>
            <p:custDataLst>
              <p:tags r:id="rId2"/>
            </p:custDataLst>
          </p:nvPr>
        </p:nvGrpSpPr>
        <p:grpSpPr>
          <a:xfrm>
            <a:off x="1920010" y="2341797"/>
            <a:ext cx="8359726" cy="3891401"/>
            <a:chOff x="964636" y="2510590"/>
            <a:chExt cx="6770048" cy="3151415"/>
          </a:xfrm>
        </p:grpSpPr>
        <p:grpSp>
          <p:nvGrpSpPr>
            <p:cNvPr id="34" name="组合 33">
              <a:extLst>
                <a:ext uri="{FF2B5EF4-FFF2-40B4-BE49-F238E27FC236}">
                  <a16:creationId xmlns:a16="http://schemas.microsoft.com/office/drawing/2014/main" id="{4FE8615D-A1D5-65BA-0D25-867987F43A9C}"/>
                </a:ext>
              </a:extLst>
            </p:cNvPr>
            <p:cNvGrpSpPr/>
            <p:nvPr/>
          </p:nvGrpSpPr>
          <p:grpSpPr>
            <a:xfrm>
              <a:off x="964636" y="2510590"/>
              <a:ext cx="1569901" cy="3151415"/>
              <a:chOff x="964636" y="2510590"/>
              <a:chExt cx="1569901" cy="3151415"/>
            </a:xfrm>
          </p:grpSpPr>
          <p:sp>
            <p:nvSpPr>
              <p:cNvPr id="53" name="1">
                <a:extLst>
                  <a:ext uri="{FF2B5EF4-FFF2-40B4-BE49-F238E27FC236}">
                    <a16:creationId xmlns:a16="http://schemas.microsoft.com/office/drawing/2014/main" id="{A1BDE29E-9343-0B1A-2637-48D9E09E1522}"/>
                  </a:ext>
                </a:extLst>
              </p:cNvPr>
              <p:cNvSpPr/>
              <p:nvPr>
                <p:custDataLst>
                  <p:tags r:id="rId15"/>
                </p:custDataLst>
              </p:nvPr>
            </p:nvSpPr>
            <p:spPr>
              <a:xfrm>
                <a:off x="964636" y="2510590"/>
                <a:ext cx="1543862" cy="3151415"/>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55" name="Body-1">
                <a:extLst>
                  <a:ext uri="{FF2B5EF4-FFF2-40B4-BE49-F238E27FC236}">
                    <a16:creationId xmlns:a16="http://schemas.microsoft.com/office/drawing/2014/main" id="{B49B6B98-02F9-BA79-E2C9-EF963ABC118D}"/>
                  </a:ext>
                </a:extLst>
              </p:cNvPr>
              <p:cNvSpPr/>
              <p:nvPr>
                <p:custDataLst>
                  <p:tags r:id="rId16"/>
                </p:custDataLst>
              </p:nvPr>
            </p:nvSpPr>
            <p:spPr>
              <a:xfrm flipH="1">
                <a:off x="990674" y="3644482"/>
                <a:ext cx="1543863" cy="1839309"/>
              </a:xfrm>
              <a:prstGeom prst="rect">
                <a:avLst/>
              </a:prstGeom>
              <a:ln>
                <a:noFill/>
              </a:ln>
            </p:spPr>
            <p:txBody>
              <a:bodyPr wrap="square" lIns="91440" tIns="45720" rIns="91440" bIns="45720" anchor="t">
                <a:spAutoFit/>
              </a:bodyPr>
              <a:lstStyle/>
              <a:p>
                <a:pPr algn="ctr">
                  <a:lnSpc>
                    <a:spcPct val="130000"/>
                  </a:lnSpc>
                </a:pPr>
                <a:r>
                  <a:rPr lang="en-US" altLang="zh-CN" sz="1100" b="1" i="0" dirty="0">
                    <a:solidFill>
                      <a:srgbClr val="111111"/>
                    </a:solidFill>
                    <a:effectLst/>
                    <a:latin typeface="Arial" panose="020B0604020202020204" pitchFamily="34" charset="0"/>
                  </a:rPr>
                  <a:t>Although the three levels differ in gameplay, they share a common set of control logic. Levels use the arrow keys on the keyboard to control the player's direction. The style of the three levels is generally the same, and the font is coordinated.</a:t>
                </a:r>
                <a:endParaRPr lang="zh-CN" altLang="en-US" sz="1100" b="1" dirty="0">
                  <a:latin typeface="+mn-ea"/>
                </a:endParaRPr>
              </a:p>
            </p:txBody>
          </p:sp>
          <p:sp>
            <p:nvSpPr>
              <p:cNvPr id="56" name="1">
                <a:extLst>
                  <a:ext uri="{FF2B5EF4-FFF2-40B4-BE49-F238E27FC236}">
                    <a16:creationId xmlns:a16="http://schemas.microsoft.com/office/drawing/2014/main" id="{F5B1E035-BDC2-3D92-9C48-893B275F3D24}"/>
                  </a:ext>
                </a:extLst>
              </p:cNvPr>
              <p:cNvSpPr/>
              <p:nvPr>
                <p:custDataLst>
                  <p:tags r:id="rId17"/>
                </p:custDataLst>
              </p:nvPr>
            </p:nvSpPr>
            <p:spPr>
              <a:xfrm>
                <a:off x="1536687" y="2976986"/>
                <a:ext cx="387212" cy="38721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57" name="1">
                <a:extLst>
                  <a:ext uri="{FF2B5EF4-FFF2-40B4-BE49-F238E27FC236}">
                    <a16:creationId xmlns:a16="http://schemas.microsoft.com/office/drawing/2014/main" id="{132223E7-4452-445F-9234-CBAB75470478}"/>
                  </a:ext>
                </a:extLst>
              </p:cNvPr>
              <p:cNvSpPr/>
              <p:nvPr>
                <p:custDataLst>
                  <p:tags r:id="rId18"/>
                </p:custDataLst>
              </p:nvPr>
            </p:nvSpPr>
            <p:spPr bwMode="auto">
              <a:xfrm>
                <a:off x="1640703" y="3103399"/>
                <a:ext cx="179180" cy="134384"/>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latin typeface="+mn-ea"/>
                </a:endParaRPr>
              </a:p>
            </p:txBody>
          </p:sp>
        </p:grpSp>
        <p:grpSp>
          <p:nvGrpSpPr>
            <p:cNvPr id="35" name="组合 34">
              <a:extLst>
                <a:ext uri="{FF2B5EF4-FFF2-40B4-BE49-F238E27FC236}">
                  <a16:creationId xmlns:a16="http://schemas.microsoft.com/office/drawing/2014/main" id="{3F416DF4-7D0C-A320-B737-26C513392E8C}"/>
                </a:ext>
              </a:extLst>
            </p:cNvPr>
            <p:cNvGrpSpPr/>
            <p:nvPr/>
          </p:nvGrpSpPr>
          <p:grpSpPr>
            <a:xfrm>
              <a:off x="2702104" y="2510590"/>
              <a:ext cx="1543863" cy="3151415"/>
              <a:chOff x="2702104" y="2510590"/>
              <a:chExt cx="1543863" cy="3151415"/>
            </a:xfrm>
          </p:grpSpPr>
          <p:sp>
            <p:nvSpPr>
              <p:cNvPr id="48" name="2">
                <a:extLst>
                  <a:ext uri="{FF2B5EF4-FFF2-40B4-BE49-F238E27FC236}">
                    <a16:creationId xmlns:a16="http://schemas.microsoft.com/office/drawing/2014/main" id="{0A93C861-24C0-291E-96D9-29DF35E5E5F7}"/>
                  </a:ext>
                </a:extLst>
              </p:cNvPr>
              <p:cNvSpPr/>
              <p:nvPr>
                <p:custDataLst>
                  <p:tags r:id="rId11"/>
                </p:custDataLst>
              </p:nvPr>
            </p:nvSpPr>
            <p:spPr>
              <a:xfrm>
                <a:off x="2702105" y="2510590"/>
                <a:ext cx="1543862" cy="3151415"/>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50" name="Body-2">
                <a:extLst>
                  <a:ext uri="{FF2B5EF4-FFF2-40B4-BE49-F238E27FC236}">
                    <a16:creationId xmlns:a16="http://schemas.microsoft.com/office/drawing/2014/main" id="{D626BCB3-6347-1467-B20E-9484D4854BDF}"/>
                  </a:ext>
                </a:extLst>
              </p:cNvPr>
              <p:cNvSpPr/>
              <p:nvPr>
                <p:custDataLst>
                  <p:tags r:id="rId12"/>
                </p:custDataLst>
              </p:nvPr>
            </p:nvSpPr>
            <p:spPr>
              <a:xfrm flipH="1">
                <a:off x="2702104" y="3644482"/>
                <a:ext cx="1543863" cy="2017523"/>
              </a:xfrm>
              <a:prstGeom prst="rect">
                <a:avLst/>
              </a:prstGeom>
              <a:ln>
                <a:noFill/>
              </a:ln>
            </p:spPr>
            <p:txBody>
              <a:bodyPr wrap="square" lIns="91440" tIns="45720" rIns="91440" bIns="45720" anchor="t">
                <a:spAutoFit/>
              </a:bodyPr>
              <a:lstStyle/>
              <a:p>
                <a:pPr algn="ctr">
                  <a:lnSpc>
                    <a:spcPct val="130000"/>
                  </a:lnSpc>
                </a:pPr>
                <a:r>
                  <a:rPr lang="en-US" altLang="zh-CN" sz="1100" b="1" i="0" dirty="0">
                    <a:solidFill>
                      <a:srgbClr val="111111"/>
                    </a:solidFill>
                    <a:effectLst/>
                    <a:latin typeface="Arial" panose="020B0604020202020204" pitchFamily="34" charset="0"/>
                  </a:rPr>
                  <a:t>All actions are fed back. In terms of sound, this can be seen when being caught by an NPC, when the robotic arm grabs treasure, when the plane hits a meteorite, and when scoring. The visual aspect is reflected in the particle effect when collecting items.</a:t>
                </a:r>
                <a:endParaRPr lang="zh-CN" altLang="en-US" sz="1100" b="1" dirty="0">
                  <a:latin typeface="+mn-ea"/>
                </a:endParaRPr>
              </a:p>
            </p:txBody>
          </p:sp>
          <p:sp>
            <p:nvSpPr>
              <p:cNvPr id="51" name="2">
                <a:extLst>
                  <a:ext uri="{FF2B5EF4-FFF2-40B4-BE49-F238E27FC236}">
                    <a16:creationId xmlns:a16="http://schemas.microsoft.com/office/drawing/2014/main" id="{C586A6B1-A57D-3EDE-CE7B-682166CF3DB7}"/>
                  </a:ext>
                </a:extLst>
              </p:cNvPr>
              <p:cNvSpPr/>
              <p:nvPr>
                <p:custDataLst>
                  <p:tags r:id="rId13"/>
                </p:custDataLst>
              </p:nvPr>
            </p:nvSpPr>
            <p:spPr>
              <a:xfrm>
                <a:off x="3280429" y="2976986"/>
                <a:ext cx="387212" cy="38721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2000" b="1" dirty="0">
                    <a:solidFill>
                      <a:schemeClr val="tx1"/>
                    </a:solidFill>
                    <a:latin typeface="+mn-ea"/>
                  </a:rPr>
                  <a:t>音效</a:t>
                </a:r>
              </a:p>
            </p:txBody>
          </p:sp>
          <p:sp>
            <p:nvSpPr>
              <p:cNvPr id="52" name="2">
                <a:extLst>
                  <a:ext uri="{FF2B5EF4-FFF2-40B4-BE49-F238E27FC236}">
                    <a16:creationId xmlns:a16="http://schemas.microsoft.com/office/drawing/2014/main" id="{912A84CF-AD1F-BE3E-F7E5-9E3606D737E2}"/>
                  </a:ext>
                </a:extLst>
              </p:cNvPr>
              <p:cNvSpPr/>
              <p:nvPr>
                <p:custDataLst>
                  <p:tags r:id="rId14"/>
                </p:custDataLst>
              </p:nvPr>
            </p:nvSpPr>
            <p:spPr bwMode="auto">
              <a:xfrm>
                <a:off x="3384445" y="3097000"/>
                <a:ext cx="179180" cy="147183"/>
              </a:xfrm>
              <a:custGeom>
                <a:avLst/>
                <a:gdLst>
                  <a:gd name="connsiteX0" fmla="*/ 96626 w 533400"/>
                  <a:gd name="connsiteY0" fmla="*/ 133971 h 438150"/>
                  <a:gd name="connsiteX1" fmla="*/ 125201 w 533400"/>
                  <a:gd name="connsiteY1" fmla="*/ 286371 h 438150"/>
                  <a:gd name="connsiteX2" fmla="*/ 410951 w 533400"/>
                  <a:gd name="connsiteY2" fmla="*/ 286371 h 438150"/>
                  <a:gd name="connsiteX3" fmla="*/ 439526 w 533400"/>
                  <a:gd name="connsiteY3" fmla="*/ 133971 h 438150"/>
                  <a:gd name="connsiteX4" fmla="*/ 534776 w 533400"/>
                  <a:gd name="connsiteY4" fmla="*/ 133971 h 438150"/>
                  <a:gd name="connsiteX5" fmla="*/ 515726 w 533400"/>
                  <a:gd name="connsiteY5" fmla="*/ 381621 h 438150"/>
                  <a:gd name="connsiteX6" fmla="*/ 458576 w 533400"/>
                  <a:gd name="connsiteY6" fmla="*/ 381621 h 438150"/>
                  <a:gd name="connsiteX7" fmla="*/ 458576 w 533400"/>
                  <a:gd name="connsiteY7" fmla="*/ 438771 h 438150"/>
                  <a:gd name="connsiteX8" fmla="*/ 439526 w 533400"/>
                  <a:gd name="connsiteY8" fmla="*/ 438771 h 438150"/>
                  <a:gd name="connsiteX9" fmla="*/ 439526 w 533400"/>
                  <a:gd name="connsiteY9" fmla="*/ 381621 h 438150"/>
                  <a:gd name="connsiteX10" fmla="*/ 96626 w 533400"/>
                  <a:gd name="connsiteY10" fmla="*/ 381621 h 438150"/>
                  <a:gd name="connsiteX11" fmla="*/ 96626 w 533400"/>
                  <a:gd name="connsiteY11" fmla="*/ 438771 h 438150"/>
                  <a:gd name="connsiteX12" fmla="*/ 77576 w 533400"/>
                  <a:gd name="connsiteY12" fmla="*/ 438771 h 438150"/>
                  <a:gd name="connsiteX13" fmla="*/ 77576 w 533400"/>
                  <a:gd name="connsiteY13" fmla="*/ 381621 h 438150"/>
                  <a:gd name="connsiteX14" fmla="*/ 20426 w 533400"/>
                  <a:gd name="connsiteY14" fmla="*/ 381621 h 438150"/>
                  <a:gd name="connsiteX15" fmla="*/ 1376 w 533400"/>
                  <a:gd name="connsiteY15" fmla="*/ 133971 h 438150"/>
                  <a:gd name="connsiteX16" fmla="*/ 96626 w 533400"/>
                  <a:gd name="connsiteY16" fmla="*/ 133971 h 438150"/>
                  <a:gd name="connsiteX17" fmla="*/ 487151 w 533400"/>
                  <a:gd name="connsiteY17" fmla="*/ 621 h 438150"/>
                  <a:gd name="connsiteX18" fmla="*/ 487151 w 533400"/>
                  <a:gd name="connsiteY18" fmla="*/ 114921 h 438150"/>
                  <a:gd name="connsiteX19" fmla="*/ 425239 w 533400"/>
                  <a:gd name="connsiteY19" fmla="*/ 114921 h 438150"/>
                  <a:gd name="connsiteX20" fmla="*/ 396664 w 533400"/>
                  <a:gd name="connsiteY20" fmla="*/ 267321 h 438150"/>
                  <a:gd name="connsiteX21" fmla="*/ 139489 w 533400"/>
                  <a:gd name="connsiteY21" fmla="*/ 267321 h 438150"/>
                  <a:gd name="connsiteX22" fmla="*/ 110914 w 533400"/>
                  <a:gd name="connsiteY22" fmla="*/ 114921 h 438150"/>
                  <a:gd name="connsiteX23" fmla="*/ 58526 w 533400"/>
                  <a:gd name="connsiteY23" fmla="*/ 114921 h 438150"/>
                  <a:gd name="connsiteX24" fmla="*/ 58526 w 533400"/>
                  <a:gd name="connsiteY24" fmla="*/ 621 h 438150"/>
                  <a:gd name="connsiteX25" fmla="*/ 487151 w 533400"/>
                  <a:gd name="connsiteY2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438150">
                    <a:moveTo>
                      <a:pt x="96626" y="133971"/>
                    </a:moveTo>
                    <a:lnTo>
                      <a:pt x="125201" y="286371"/>
                    </a:lnTo>
                    <a:lnTo>
                      <a:pt x="410951" y="286371"/>
                    </a:lnTo>
                    <a:lnTo>
                      <a:pt x="439526" y="133971"/>
                    </a:lnTo>
                    <a:lnTo>
                      <a:pt x="534776" y="133971"/>
                    </a:lnTo>
                    <a:lnTo>
                      <a:pt x="515726" y="381621"/>
                    </a:lnTo>
                    <a:lnTo>
                      <a:pt x="458576" y="381621"/>
                    </a:lnTo>
                    <a:lnTo>
                      <a:pt x="458576" y="438771"/>
                    </a:lnTo>
                    <a:lnTo>
                      <a:pt x="439526" y="438771"/>
                    </a:lnTo>
                    <a:lnTo>
                      <a:pt x="439526" y="381621"/>
                    </a:lnTo>
                    <a:lnTo>
                      <a:pt x="96626" y="381621"/>
                    </a:lnTo>
                    <a:lnTo>
                      <a:pt x="96626" y="438771"/>
                    </a:lnTo>
                    <a:lnTo>
                      <a:pt x="77576" y="438771"/>
                    </a:lnTo>
                    <a:lnTo>
                      <a:pt x="77576" y="381621"/>
                    </a:lnTo>
                    <a:lnTo>
                      <a:pt x="20426" y="381621"/>
                    </a:lnTo>
                    <a:lnTo>
                      <a:pt x="1376" y="133971"/>
                    </a:lnTo>
                    <a:lnTo>
                      <a:pt x="96626" y="133971"/>
                    </a:lnTo>
                    <a:close/>
                    <a:moveTo>
                      <a:pt x="487151" y="621"/>
                    </a:moveTo>
                    <a:lnTo>
                      <a:pt x="487151" y="114921"/>
                    </a:lnTo>
                    <a:lnTo>
                      <a:pt x="425239" y="114921"/>
                    </a:lnTo>
                    <a:lnTo>
                      <a:pt x="396664" y="267321"/>
                    </a:lnTo>
                    <a:lnTo>
                      <a:pt x="139489" y="267321"/>
                    </a:lnTo>
                    <a:lnTo>
                      <a:pt x="110914" y="114921"/>
                    </a:lnTo>
                    <a:lnTo>
                      <a:pt x="58526" y="114921"/>
                    </a:lnTo>
                    <a:lnTo>
                      <a:pt x="58526" y="621"/>
                    </a:lnTo>
                    <a:lnTo>
                      <a:pt x="487151"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dirty="0">
                  <a:latin typeface="+mn-ea"/>
                </a:endParaRPr>
              </a:p>
            </p:txBody>
          </p:sp>
        </p:grpSp>
        <p:grpSp>
          <p:nvGrpSpPr>
            <p:cNvPr id="36" name="组合 35">
              <a:extLst>
                <a:ext uri="{FF2B5EF4-FFF2-40B4-BE49-F238E27FC236}">
                  <a16:creationId xmlns:a16="http://schemas.microsoft.com/office/drawing/2014/main" id="{6DAEBBA9-FB67-833B-CE42-9F4E80D9E759}"/>
                </a:ext>
              </a:extLst>
            </p:cNvPr>
            <p:cNvGrpSpPr/>
            <p:nvPr/>
          </p:nvGrpSpPr>
          <p:grpSpPr>
            <a:xfrm>
              <a:off x="4447080" y="2510591"/>
              <a:ext cx="1543863" cy="3151414"/>
              <a:chOff x="4447080" y="2510591"/>
              <a:chExt cx="1543863" cy="3151414"/>
            </a:xfrm>
          </p:grpSpPr>
          <p:sp>
            <p:nvSpPr>
              <p:cNvPr id="43" name="3">
                <a:extLst>
                  <a:ext uri="{FF2B5EF4-FFF2-40B4-BE49-F238E27FC236}">
                    <a16:creationId xmlns:a16="http://schemas.microsoft.com/office/drawing/2014/main" id="{AA2BA910-95C1-FB1B-E1EF-EC9CB80F90A5}"/>
                  </a:ext>
                </a:extLst>
              </p:cNvPr>
              <p:cNvSpPr/>
              <p:nvPr>
                <p:custDataLst>
                  <p:tags r:id="rId7"/>
                </p:custDataLst>
              </p:nvPr>
            </p:nvSpPr>
            <p:spPr>
              <a:xfrm>
                <a:off x="4447081" y="2510591"/>
                <a:ext cx="1543862" cy="3151414"/>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latin typeface="+mn-ea"/>
                </a:endParaRPr>
              </a:p>
            </p:txBody>
          </p:sp>
          <p:sp>
            <p:nvSpPr>
              <p:cNvPr id="45" name="Body-3">
                <a:extLst>
                  <a:ext uri="{FF2B5EF4-FFF2-40B4-BE49-F238E27FC236}">
                    <a16:creationId xmlns:a16="http://schemas.microsoft.com/office/drawing/2014/main" id="{DF089BE6-954D-DD3B-221E-CBEC90557DFA}"/>
                  </a:ext>
                </a:extLst>
              </p:cNvPr>
              <p:cNvSpPr/>
              <p:nvPr>
                <p:custDataLst>
                  <p:tags r:id="rId8"/>
                </p:custDataLst>
              </p:nvPr>
            </p:nvSpPr>
            <p:spPr>
              <a:xfrm flipH="1">
                <a:off x="4447080" y="3644482"/>
                <a:ext cx="1543863" cy="1839309"/>
              </a:xfrm>
              <a:prstGeom prst="rect">
                <a:avLst/>
              </a:prstGeom>
              <a:ln>
                <a:noFill/>
              </a:ln>
            </p:spPr>
            <p:txBody>
              <a:bodyPr wrap="square" lIns="91440" tIns="45720" rIns="91440" bIns="45720" anchor="t">
                <a:spAutoFit/>
              </a:bodyPr>
              <a:lstStyle/>
              <a:p>
                <a:pPr algn="ctr">
                  <a:lnSpc>
                    <a:spcPct val="130000"/>
                  </a:lnSpc>
                </a:pPr>
                <a:r>
                  <a:rPr lang="en-US" altLang="zh-CN" sz="1100" b="1" i="0" dirty="0">
                    <a:solidFill>
                      <a:srgbClr val="111111"/>
                    </a:solidFill>
                    <a:effectLst/>
                    <a:latin typeface="Arial" panose="020B0604020202020204" pitchFamily="34" charset="0"/>
                  </a:rPr>
                  <a:t>From the first level of the maze, which focuses on decryption, to the second level, the ocean theme, which focuses on rhythm control, to the third level, which focuses on space, which focuses on quick reactions, and the difficulty is gradual.</a:t>
                </a:r>
                <a:endParaRPr lang="zh-CN" altLang="en-US" sz="1100" b="1" dirty="0">
                  <a:latin typeface="+mn-ea"/>
                </a:endParaRPr>
              </a:p>
            </p:txBody>
          </p:sp>
          <p:sp>
            <p:nvSpPr>
              <p:cNvPr id="46" name="3">
                <a:extLst>
                  <a:ext uri="{FF2B5EF4-FFF2-40B4-BE49-F238E27FC236}">
                    <a16:creationId xmlns:a16="http://schemas.microsoft.com/office/drawing/2014/main" id="{73459DC0-E6C2-F564-0160-3DFD3A151507}"/>
                  </a:ext>
                </a:extLst>
              </p:cNvPr>
              <p:cNvSpPr/>
              <p:nvPr>
                <p:custDataLst>
                  <p:tags r:id="rId9"/>
                </p:custDataLst>
              </p:nvPr>
            </p:nvSpPr>
            <p:spPr>
              <a:xfrm>
                <a:off x="5025405" y="2976986"/>
                <a:ext cx="387212" cy="38721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2000" b="1" dirty="0">
                    <a:solidFill>
                      <a:schemeClr val="tx1"/>
                    </a:solidFill>
                    <a:latin typeface="+mn-ea"/>
                  </a:rPr>
                  <a:t>时间</a:t>
                </a:r>
              </a:p>
            </p:txBody>
          </p:sp>
          <p:sp>
            <p:nvSpPr>
              <p:cNvPr id="47" name="3">
                <a:extLst>
                  <a:ext uri="{FF2B5EF4-FFF2-40B4-BE49-F238E27FC236}">
                    <a16:creationId xmlns:a16="http://schemas.microsoft.com/office/drawing/2014/main" id="{5660B344-521C-3725-39EE-0DE214AEC87A}"/>
                  </a:ext>
                </a:extLst>
              </p:cNvPr>
              <p:cNvSpPr/>
              <p:nvPr>
                <p:custDataLst>
                  <p:tags r:id="rId10"/>
                </p:custDataLst>
              </p:nvPr>
            </p:nvSpPr>
            <p:spPr bwMode="auto">
              <a:xfrm>
                <a:off x="5129421" y="3089001"/>
                <a:ext cx="179180" cy="163181"/>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86396 h 485775"/>
                  <a:gd name="connsiteX10" fmla="*/ 1504 w 533400"/>
                  <a:gd name="connsiteY10" fmla="*/ 486396 h 485775"/>
                  <a:gd name="connsiteX11" fmla="*/ 1504 w 533400"/>
                  <a:gd name="connsiteY11" fmla="*/ 229221 h 485775"/>
                  <a:gd name="connsiteX12" fmla="*/ 125329 w 533400"/>
                  <a:gd name="connsiteY12" fmla="*/ 229221 h 485775"/>
                  <a:gd name="connsiteX13" fmla="*/ 411079 w 533400"/>
                  <a:gd name="connsiteY13" fmla="*/ 621 h 485775"/>
                  <a:gd name="connsiteX14" fmla="*/ 411079 w 533400"/>
                  <a:gd name="connsiteY14" fmla="*/ 114921 h 485775"/>
                  <a:gd name="connsiteX15" fmla="*/ 534904 w 533400"/>
                  <a:gd name="connsiteY15" fmla="*/ 114921 h 485775"/>
                  <a:gd name="connsiteX16" fmla="*/ 534904 w 533400"/>
                  <a:gd name="connsiteY16" fmla="*/ 210171 h 485775"/>
                  <a:gd name="connsiteX17" fmla="*/ 1504 w 533400"/>
                  <a:gd name="connsiteY17" fmla="*/ 210171 h 485775"/>
                  <a:gd name="connsiteX18" fmla="*/ 1504 w 533400"/>
                  <a:gd name="connsiteY18" fmla="*/ 114921 h 485775"/>
                  <a:gd name="connsiteX19" fmla="*/ 125329 w 533400"/>
                  <a:gd name="connsiteY19" fmla="*/ 114921 h 485775"/>
                  <a:gd name="connsiteX20" fmla="*/ 125329 w 533400"/>
                  <a:gd name="connsiteY20" fmla="*/ 621 h 485775"/>
                  <a:gd name="connsiteX21" fmla="*/ 411079 w 533400"/>
                  <a:gd name="connsiteY21" fmla="*/ 621 h 485775"/>
                  <a:gd name="connsiteX22" fmla="*/ 392029 w 533400"/>
                  <a:gd name="connsiteY22" fmla="*/ 19671 h 485775"/>
                  <a:gd name="connsiteX23" fmla="*/ 144379 w 533400"/>
                  <a:gd name="connsiteY23" fmla="*/ 19671 h 485775"/>
                  <a:gd name="connsiteX24" fmla="*/ 144379 w 533400"/>
                  <a:gd name="connsiteY24" fmla="*/ 114921 h 485775"/>
                  <a:gd name="connsiteX25" fmla="*/ 392029 w 533400"/>
                  <a:gd name="connsiteY25" fmla="*/ 114921 h 485775"/>
                  <a:gd name="connsiteX26" fmla="*/ 392029 w 533400"/>
                  <a:gd name="connsiteY26"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86396"/>
                    </a:lnTo>
                    <a:lnTo>
                      <a:pt x="1504" y="486396"/>
                    </a:lnTo>
                    <a:lnTo>
                      <a:pt x="1504" y="229221"/>
                    </a:lnTo>
                    <a:lnTo>
                      <a:pt x="125329" y="229221"/>
                    </a:lnTo>
                    <a:close/>
                    <a:moveTo>
                      <a:pt x="411079" y="621"/>
                    </a:moveTo>
                    <a:lnTo>
                      <a:pt x="411079" y="114921"/>
                    </a:lnTo>
                    <a:lnTo>
                      <a:pt x="534904" y="114921"/>
                    </a:lnTo>
                    <a:lnTo>
                      <a:pt x="534904" y="210171"/>
                    </a:lnTo>
                    <a:lnTo>
                      <a:pt x="1504" y="210171"/>
                    </a:lnTo>
                    <a:lnTo>
                      <a:pt x="1504" y="114921"/>
                    </a:lnTo>
                    <a:lnTo>
                      <a:pt x="125329" y="114921"/>
                    </a:lnTo>
                    <a:lnTo>
                      <a:pt x="125329" y="621"/>
                    </a:lnTo>
                    <a:lnTo>
                      <a:pt x="411079" y="621"/>
                    </a:lnTo>
                    <a:close/>
                    <a:moveTo>
                      <a:pt x="392029" y="19671"/>
                    </a:moveTo>
                    <a:lnTo>
                      <a:pt x="144379" y="19671"/>
                    </a:lnTo>
                    <a:lnTo>
                      <a:pt x="144379" y="114921"/>
                    </a:lnTo>
                    <a:lnTo>
                      <a:pt x="392029" y="114921"/>
                    </a:lnTo>
                    <a:lnTo>
                      <a:pt x="39202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latin typeface="+mn-ea"/>
                </a:endParaRPr>
              </a:p>
            </p:txBody>
          </p:sp>
        </p:grpSp>
        <p:grpSp>
          <p:nvGrpSpPr>
            <p:cNvPr id="37" name="组合 36">
              <a:extLst>
                <a:ext uri="{FF2B5EF4-FFF2-40B4-BE49-F238E27FC236}">
                  <a16:creationId xmlns:a16="http://schemas.microsoft.com/office/drawing/2014/main" id="{6AA9C201-4972-1B9E-D241-4D4852315CBF}"/>
                </a:ext>
              </a:extLst>
            </p:cNvPr>
            <p:cNvGrpSpPr/>
            <p:nvPr/>
          </p:nvGrpSpPr>
          <p:grpSpPr>
            <a:xfrm>
              <a:off x="6190821" y="2510590"/>
              <a:ext cx="1543863" cy="3151414"/>
              <a:chOff x="6190821" y="2510590"/>
              <a:chExt cx="1543863" cy="3151414"/>
            </a:xfrm>
          </p:grpSpPr>
          <p:sp>
            <p:nvSpPr>
              <p:cNvPr id="38" name="4">
                <a:extLst>
                  <a:ext uri="{FF2B5EF4-FFF2-40B4-BE49-F238E27FC236}">
                    <a16:creationId xmlns:a16="http://schemas.microsoft.com/office/drawing/2014/main" id="{135C0660-016B-4480-DC87-BDD5240AD055}"/>
                  </a:ext>
                </a:extLst>
              </p:cNvPr>
              <p:cNvSpPr/>
              <p:nvPr>
                <p:custDataLst>
                  <p:tags r:id="rId3"/>
                </p:custDataLst>
              </p:nvPr>
            </p:nvSpPr>
            <p:spPr>
              <a:xfrm>
                <a:off x="6190822" y="2510590"/>
                <a:ext cx="1543862" cy="3151414"/>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40" name="Body-4">
                <a:extLst>
                  <a:ext uri="{FF2B5EF4-FFF2-40B4-BE49-F238E27FC236}">
                    <a16:creationId xmlns:a16="http://schemas.microsoft.com/office/drawing/2014/main" id="{8BD5B3CC-3DE1-AAC6-3A64-82C1AE61ED4B}"/>
                  </a:ext>
                </a:extLst>
              </p:cNvPr>
              <p:cNvSpPr/>
              <p:nvPr>
                <p:custDataLst>
                  <p:tags r:id="rId4"/>
                </p:custDataLst>
              </p:nvPr>
            </p:nvSpPr>
            <p:spPr>
              <a:xfrm flipH="1">
                <a:off x="6190821" y="3644482"/>
                <a:ext cx="1543863" cy="1839309"/>
              </a:xfrm>
              <a:prstGeom prst="rect">
                <a:avLst/>
              </a:prstGeom>
              <a:ln>
                <a:noFill/>
              </a:ln>
            </p:spPr>
            <p:txBody>
              <a:bodyPr wrap="square" lIns="91440" tIns="45720" rIns="91440" bIns="45720" anchor="t">
                <a:spAutoFit/>
              </a:bodyPr>
              <a:lstStyle/>
              <a:p>
                <a:pPr algn="ctr">
                  <a:lnSpc>
                    <a:spcPct val="130000"/>
                  </a:lnSpc>
                </a:pPr>
                <a:r>
                  <a:rPr lang="en-US" altLang="zh-CN" sz="1100" b="1" i="0" dirty="0">
                    <a:solidFill>
                      <a:srgbClr val="111111"/>
                    </a:solidFill>
                    <a:effectLst/>
                    <a:latin typeface="Arial" panose="020B0604020202020204" pitchFamily="34" charset="0"/>
                  </a:rPr>
                  <a:t>The three levels have a unified HUD layout, the health center icon is located in the upper right corner, and the countdown is located in the upper left corner of the interface. Most of the icons are common across levels.</a:t>
                </a:r>
                <a:endParaRPr lang="zh-CN" altLang="en-US" sz="1100" b="1" dirty="0">
                  <a:latin typeface="+mn-ea"/>
                </a:endParaRPr>
              </a:p>
            </p:txBody>
          </p:sp>
          <p:sp>
            <p:nvSpPr>
              <p:cNvPr id="41" name="4">
                <a:extLst>
                  <a:ext uri="{FF2B5EF4-FFF2-40B4-BE49-F238E27FC236}">
                    <a16:creationId xmlns:a16="http://schemas.microsoft.com/office/drawing/2014/main" id="{C2B01CD2-1FCC-98DD-C787-8049873CCAEE}"/>
                  </a:ext>
                </a:extLst>
              </p:cNvPr>
              <p:cNvSpPr/>
              <p:nvPr>
                <p:custDataLst>
                  <p:tags r:id="rId5"/>
                </p:custDataLst>
              </p:nvPr>
            </p:nvSpPr>
            <p:spPr>
              <a:xfrm>
                <a:off x="6769146" y="2976986"/>
                <a:ext cx="387212" cy="38721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zh-CN" altLang="en-US" sz="2000" b="1" dirty="0">
                    <a:solidFill>
                      <a:schemeClr val="tx1"/>
                    </a:solidFill>
                    <a:latin typeface="+mn-ea"/>
                  </a:rPr>
                  <a:t>生命</a:t>
                </a:r>
              </a:p>
            </p:txBody>
          </p:sp>
          <p:sp>
            <p:nvSpPr>
              <p:cNvPr id="42" name="4">
                <a:extLst>
                  <a:ext uri="{FF2B5EF4-FFF2-40B4-BE49-F238E27FC236}">
                    <a16:creationId xmlns:a16="http://schemas.microsoft.com/office/drawing/2014/main" id="{8264FD91-93CD-3EAB-CAAD-22C1EE3452EE}"/>
                  </a:ext>
                </a:extLst>
              </p:cNvPr>
              <p:cNvSpPr/>
              <p:nvPr>
                <p:custDataLst>
                  <p:tags r:id="rId6"/>
                </p:custDataLst>
              </p:nvPr>
            </p:nvSpPr>
            <p:spPr bwMode="auto">
              <a:xfrm>
                <a:off x="6873162" y="3099252"/>
                <a:ext cx="179180" cy="142680"/>
              </a:xfrm>
              <a:custGeom>
                <a:avLst/>
                <a:gdLst>
                  <a:gd name="connsiteX0" fmla="*/ 515342 w 514350"/>
                  <a:gd name="connsiteY0" fmla="*/ 621 h 409575"/>
                  <a:gd name="connsiteX1" fmla="*/ 515342 w 514350"/>
                  <a:gd name="connsiteY1" fmla="*/ 353046 h 409575"/>
                  <a:gd name="connsiteX2" fmla="*/ 192159 w 514350"/>
                  <a:gd name="connsiteY2" fmla="*/ 353046 h 409575"/>
                  <a:gd name="connsiteX3" fmla="*/ 115387 w 514350"/>
                  <a:gd name="connsiteY3" fmla="*/ 410196 h 409575"/>
                  <a:gd name="connsiteX4" fmla="*/ 115387 w 514350"/>
                  <a:gd name="connsiteY4" fmla="*/ 353046 h 409575"/>
                  <a:gd name="connsiteX5" fmla="*/ 992 w 514350"/>
                  <a:gd name="connsiteY5" fmla="*/ 353046 h 409575"/>
                  <a:gd name="connsiteX6" fmla="*/ 992 w 514350"/>
                  <a:gd name="connsiteY6" fmla="*/ 621 h 409575"/>
                  <a:gd name="connsiteX7" fmla="*/ 515342 w 514350"/>
                  <a:gd name="connsiteY7" fmla="*/ 621 h 409575"/>
                  <a:gd name="connsiteX8" fmla="*/ 124817 w 514350"/>
                  <a:gd name="connsiteY8" fmla="*/ 143496 h 409575"/>
                  <a:gd name="connsiteX9" fmla="*/ 91480 w 514350"/>
                  <a:gd name="connsiteY9" fmla="*/ 176834 h 409575"/>
                  <a:gd name="connsiteX10" fmla="*/ 124817 w 514350"/>
                  <a:gd name="connsiteY10" fmla="*/ 210171 h 409575"/>
                  <a:gd name="connsiteX11" fmla="*/ 158155 w 514350"/>
                  <a:gd name="connsiteY11" fmla="*/ 176834 h 409575"/>
                  <a:gd name="connsiteX12" fmla="*/ 124817 w 514350"/>
                  <a:gd name="connsiteY12" fmla="*/ 143496 h 409575"/>
                  <a:gd name="connsiteX13" fmla="*/ 258167 w 514350"/>
                  <a:gd name="connsiteY13" fmla="*/ 143496 h 409575"/>
                  <a:gd name="connsiteX14" fmla="*/ 224830 w 514350"/>
                  <a:gd name="connsiteY14" fmla="*/ 176834 h 409575"/>
                  <a:gd name="connsiteX15" fmla="*/ 258167 w 514350"/>
                  <a:gd name="connsiteY15" fmla="*/ 210171 h 409575"/>
                  <a:gd name="connsiteX16" fmla="*/ 291505 w 514350"/>
                  <a:gd name="connsiteY16" fmla="*/ 176834 h 409575"/>
                  <a:gd name="connsiteX17" fmla="*/ 258167 w 514350"/>
                  <a:gd name="connsiteY17" fmla="*/ 143496 h 409575"/>
                  <a:gd name="connsiteX18" fmla="*/ 391517 w 514350"/>
                  <a:gd name="connsiteY18" fmla="*/ 143496 h 409575"/>
                  <a:gd name="connsiteX19" fmla="*/ 358180 w 514350"/>
                  <a:gd name="connsiteY19" fmla="*/ 176834 h 409575"/>
                  <a:gd name="connsiteX20" fmla="*/ 391517 w 514350"/>
                  <a:gd name="connsiteY20" fmla="*/ 210171 h 409575"/>
                  <a:gd name="connsiteX21" fmla="*/ 424855 w 514350"/>
                  <a:gd name="connsiteY21" fmla="*/ 176834 h 409575"/>
                  <a:gd name="connsiteX22" fmla="*/ 391517 w 514350"/>
                  <a:gd name="connsiteY22"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409575">
                    <a:moveTo>
                      <a:pt x="515342" y="621"/>
                    </a:moveTo>
                    <a:lnTo>
                      <a:pt x="515342" y="353046"/>
                    </a:lnTo>
                    <a:lnTo>
                      <a:pt x="192159" y="353046"/>
                    </a:lnTo>
                    <a:lnTo>
                      <a:pt x="115387" y="410196"/>
                    </a:lnTo>
                    <a:lnTo>
                      <a:pt x="115387" y="353046"/>
                    </a:lnTo>
                    <a:lnTo>
                      <a:pt x="992" y="353046"/>
                    </a:lnTo>
                    <a:lnTo>
                      <a:pt x="992" y="621"/>
                    </a:lnTo>
                    <a:lnTo>
                      <a:pt x="515342"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latin typeface="+mn-ea"/>
                </a:endParaRPr>
              </a:p>
            </p:txBody>
          </p:sp>
        </p:grpSp>
      </p:grpSp>
      <p:sp>
        <p:nvSpPr>
          <p:cNvPr id="58" name="矩形 57">
            <a:extLst>
              <a:ext uri="{FF2B5EF4-FFF2-40B4-BE49-F238E27FC236}">
                <a16:creationId xmlns:a16="http://schemas.microsoft.com/office/drawing/2014/main" id="{BD3948B7-F3BE-DE1C-30EA-8D6F6348B226}"/>
              </a:ext>
            </a:extLst>
          </p:cNvPr>
          <p:cNvSpPr/>
          <p:nvPr/>
        </p:nvSpPr>
        <p:spPr>
          <a:xfrm>
            <a:off x="1912263" y="1540648"/>
            <a:ext cx="1904855" cy="556121"/>
          </a:xfrm>
          <a:prstGeom prst="rect">
            <a:avLst/>
          </a:prstGeom>
          <a:ln>
            <a:no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文本框 58">
            <a:extLst>
              <a:ext uri="{FF2B5EF4-FFF2-40B4-BE49-F238E27FC236}">
                <a16:creationId xmlns:a16="http://schemas.microsoft.com/office/drawing/2014/main" id="{D3C2CB03-8651-D2F4-6C88-46A2ACA0E1EF}"/>
              </a:ext>
            </a:extLst>
          </p:cNvPr>
          <p:cNvSpPr txBox="1"/>
          <p:nvPr/>
        </p:nvSpPr>
        <p:spPr>
          <a:xfrm>
            <a:off x="1912262" y="1619119"/>
            <a:ext cx="1904855" cy="400110"/>
          </a:xfrm>
          <a:prstGeom prst="rect">
            <a:avLst/>
          </a:prstGeom>
          <a:noFill/>
        </p:spPr>
        <p:txBody>
          <a:bodyPr wrap="square" rtlCol="0">
            <a:spAutoFit/>
          </a:bodyPr>
          <a:lstStyle/>
          <a:p>
            <a:pPr algn="ctr"/>
            <a:r>
              <a:rPr lang="en-US" altLang="zh-CN" sz="2000" b="1" dirty="0">
                <a:solidFill>
                  <a:schemeClr val="bg1"/>
                </a:solidFill>
                <a:latin typeface="Arial" panose="020B0604020202020204" pitchFamily="34" charset="0"/>
              </a:rPr>
              <a:t>C</a:t>
            </a:r>
            <a:r>
              <a:rPr lang="en-US" altLang="zh-CN" sz="2000" b="1" i="0" dirty="0">
                <a:solidFill>
                  <a:schemeClr val="bg1"/>
                </a:solidFill>
                <a:effectLst/>
                <a:latin typeface="Arial" panose="020B0604020202020204" pitchFamily="34" charset="0"/>
              </a:rPr>
              <a:t>onsistency</a:t>
            </a:r>
            <a:endParaRPr lang="zh-CN" altLang="en-US" sz="2000" b="1" dirty="0">
              <a:solidFill>
                <a:schemeClr val="bg1"/>
              </a:solidFill>
            </a:endParaRPr>
          </a:p>
        </p:txBody>
      </p:sp>
      <p:sp>
        <p:nvSpPr>
          <p:cNvPr id="60" name="矩形 59">
            <a:extLst>
              <a:ext uri="{FF2B5EF4-FFF2-40B4-BE49-F238E27FC236}">
                <a16:creationId xmlns:a16="http://schemas.microsoft.com/office/drawing/2014/main" id="{31D67981-A59A-A819-0361-5BC70542664D}"/>
              </a:ext>
            </a:extLst>
          </p:cNvPr>
          <p:cNvSpPr/>
          <p:nvPr/>
        </p:nvSpPr>
        <p:spPr>
          <a:xfrm>
            <a:off x="4063931" y="1540648"/>
            <a:ext cx="1907902" cy="556121"/>
          </a:xfrm>
          <a:prstGeom prst="rect">
            <a:avLst/>
          </a:prstGeom>
          <a:ln>
            <a:noFill/>
          </a:ln>
          <a:effectLst>
            <a:glow rad="63500">
              <a:schemeClr val="accent2">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062374A9-B2A0-B6B9-FBA9-BEF34F3F0F1C}"/>
              </a:ext>
            </a:extLst>
          </p:cNvPr>
          <p:cNvSpPr txBox="1"/>
          <p:nvPr/>
        </p:nvSpPr>
        <p:spPr>
          <a:xfrm>
            <a:off x="4337265" y="1502566"/>
            <a:ext cx="1553950" cy="923330"/>
          </a:xfrm>
          <a:prstGeom prst="rect">
            <a:avLst/>
          </a:prstGeom>
          <a:noFill/>
        </p:spPr>
        <p:txBody>
          <a:bodyPr wrap="square" rtlCol="0">
            <a:spAutoFit/>
          </a:bodyPr>
          <a:lstStyle/>
          <a:p>
            <a:r>
              <a:rPr lang="en-US" altLang="zh-CN" b="1" i="0" dirty="0">
                <a:solidFill>
                  <a:schemeClr val="bg1"/>
                </a:solidFill>
                <a:effectLst/>
                <a:latin typeface="Arial" panose="020B0604020202020204" pitchFamily="34" charset="0"/>
              </a:rPr>
              <a:t>Feedback mechanisms</a:t>
            </a:r>
            <a:endParaRPr lang="zh-CN" altLang="en-US" b="1" dirty="0">
              <a:solidFill>
                <a:schemeClr val="bg1"/>
              </a:solidFill>
            </a:endParaRPr>
          </a:p>
        </p:txBody>
      </p:sp>
      <p:sp>
        <p:nvSpPr>
          <p:cNvPr id="63" name="矩形 62">
            <a:extLst>
              <a:ext uri="{FF2B5EF4-FFF2-40B4-BE49-F238E27FC236}">
                <a16:creationId xmlns:a16="http://schemas.microsoft.com/office/drawing/2014/main" id="{A6888408-FB4A-3E75-C159-66474255A34D}"/>
              </a:ext>
            </a:extLst>
          </p:cNvPr>
          <p:cNvSpPr/>
          <p:nvPr/>
        </p:nvSpPr>
        <p:spPr>
          <a:xfrm>
            <a:off x="6243643" y="1540648"/>
            <a:ext cx="1882903" cy="556121"/>
          </a:xfrm>
          <a:prstGeom prst="rect">
            <a:avLst/>
          </a:prstGeom>
          <a:ln>
            <a:noFill/>
          </a:ln>
          <a:effectLst>
            <a:glow rad="63500">
              <a:schemeClr val="accent3">
                <a:satMod val="175000"/>
                <a:alpha val="40000"/>
              </a:schemeClr>
            </a:glow>
            <a:softEdge rad="12700"/>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6A4EF09B-94DE-886C-2C2A-F42EB4A1D98D}"/>
              </a:ext>
            </a:extLst>
          </p:cNvPr>
          <p:cNvSpPr txBox="1"/>
          <p:nvPr/>
        </p:nvSpPr>
        <p:spPr>
          <a:xfrm>
            <a:off x="6257374" y="1611929"/>
            <a:ext cx="1906377" cy="369332"/>
          </a:xfrm>
          <a:prstGeom prst="rect">
            <a:avLst/>
          </a:prstGeom>
          <a:noFill/>
        </p:spPr>
        <p:txBody>
          <a:bodyPr wrap="square" rtlCol="0">
            <a:spAutoFit/>
          </a:bodyPr>
          <a:lstStyle/>
          <a:p>
            <a:r>
              <a:rPr lang="en-US" altLang="zh-CN" b="1" i="0" dirty="0">
                <a:solidFill>
                  <a:schemeClr val="bg1"/>
                </a:solidFill>
                <a:effectLst/>
                <a:latin typeface="Arial" panose="020B0604020202020204" pitchFamily="34" charset="0"/>
              </a:rPr>
              <a:t>Difficulty curve</a:t>
            </a:r>
            <a:endParaRPr lang="zh-CN" altLang="en-US" b="1" dirty="0">
              <a:solidFill>
                <a:schemeClr val="bg1"/>
              </a:solidFill>
            </a:endParaRPr>
          </a:p>
        </p:txBody>
      </p:sp>
      <p:sp>
        <p:nvSpPr>
          <p:cNvPr id="65" name="矩形 64">
            <a:extLst>
              <a:ext uri="{FF2B5EF4-FFF2-40B4-BE49-F238E27FC236}">
                <a16:creationId xmlns:a16="http://schemas.microsoft.com/office/drawing/2014/main" id="{570DE6D8-2084-67B5-CE24-66AC5AF7D16A}"/>
              </a:ext>
            </a:extLst>
          </p:cNvPr>
          <p:cNvSpPr/>
          <p:nvPr/>
        </p:nvSpPr>
        <p:spPr>
          <a:xfrm>
            <a:off x="8373359" y="1540648"/>
            <a:ext cx="1906377" cy="556121"/>
          </a:xfrm>
          <a:prstGeom prst="rect">
            <a:avLst/>
          </a:prstGeom>
          <a:ln>
            <a:noFill/>
          </a:ln>
          <a:effectLst>
            <a:glow rad="63500">
              <a:schemeClr val="accent4">
                <a:satMod val="175000"/>
                <a:alpha val="40000"/>
              </a:schemeClr>
            </a:glo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20F3D18C-DE10-607A-F5B7-2F319D820A63}"/>
              </a:ext>
            </a:extLst>
          </p:cNvPr>
          <p:cNvSpPr txBox="1"/>
          <p:nvPr/>
        </p:nvSpPr>
        <p:spPr>
          <a:xfrm>
            <a:off x="8377645" y="1611929"/>
            <a:ext cx="2495285" cy="369332"/>
          </a:xfrm>
          <a:prstGeom prst="rect">
            <a:avLst/>
          </a:prstGeom>
          <a:noFill/>
        </p:spPr>
        <p:txBody>
          <a:bodyPr wrap="square" rtlCol="0">
            <a:spAutoFit/>
          </a:bodyPr>
          <a:lstStyle/>
          <a:p>
            <a:r>
              <a:rPr lang="en-US" altLang="zh-CN" b="1" i="0" dirty="0">
                <a:solidFill>
                  <a:schemeClr val="bg1"/>
                </a:solidFill>
                <a:effectLst/>
                <a:latin typeface="Arial" panose="020B0604020202020204" pitchFamily="34" charset="0"/>
              </a:rPr>
              <a:t>Interface layout</a:t>
            </a:r>
            <a:endParaRPr lang="zh-CN" altLang="en-US" b="1" dirty="0">
              <a:solidFill>
                <a:schemeClr val="bg1"/>
              </a:solidFill>
            </a:endParaRPr>
          </a:p>
        </p:txBody>
      </p:sp>
      <p:pic>
        <p:nvPicPr>
          <p:cNvPr id="68" name="图片 67">
            <a:extLst>
              <a:ext uri="{FF2B5EF4-FFF2-40B4-BE49-F238E27FC236}">
                <a16:creationId xmlns:a16="http://schemas.microsoft.com/office/drawing/2014/main" id="{4EC6300B-2247-F4CB-49D1-8734D8D0D07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137515" y="2445312"/>
            <a:ext cx="1513286" cy="127303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stretch>
            <a:fillRect/>
          </a:stretch>
        </p:blipFill>
        <p:spPr>
          <a:xfrm rot="16200000" flipH="1">
            <a:off x="-1283901" y="1741102"/>
            <a:ext cx="5943602" cy="3375799"/>
          </a:xfrm>
          <a:prstGeom prst="rect">
            <a:avLst/>
          </a:prstGeom>
        </p:spPr>
      </p:pic>
      <p:sp>
        <p:nvSpPr>
          <p:cNvPr id="16" name="文本框 15"/>
          <p:cNvSpPr txBox="1"/>
          <p:nvPr/>
        </p:nvSpPr>
        <p:spPr>
          <a:xfrm>
            <a:off x="3374520" y="1028700"/>
            <a:ext cx="1809726" cy="4727575"/>
          </a:xfrm>
          <a:prstGeom prst="rect">
            <a:avLst/>
          </a:prstGeom>
          <a:noFill/>
        </p:spPr>
        <p:txBody>
          <a:bodyPr vert="eaVert" wrap="square" rtlCol="0">
            <a:spAutoFit/>
          </a:bodyPr>
          <a:lstStyle/>
          <a:p>
            <a:pPr algn="ctr">
              <a:lnSpc>
                <a:spcPct val="120000"/>
              </a:lnSpc>
            </a:pPr>
            <a:r>
              <a:rPr lang="en-US" altLang="zh-CN" sz="2000" dirty="0">
                <a:solidFill>
                  <a:schemeClr val="tx1">
                    <a:lumMod val="75000"/>
                    <a:lumOff val="25000"/>
                  </a:schemeClr>
                </a:solidFill>
                <a:cs typeface="+mn-ea"/>
                <a:sym typeface="+mn-lt"/>
              </a:rPr>
              <a:t>PLEASE FILL IN THE TITLE</a:t>
            </a:r>
          </a:p>
          <a:p>
            <a:pPr algn="dist">
              <a:lnSpc>
                <a:spcPct val="120000"/>
              </a:lnSpc>
            </a:pPr>
            <a:r>
              <a:rPr lang="zh-CN" altLang="en-US" sz="4800" dirty="0">
                <a:cs typeface="+mn-ea"/>
                <a:sym typeface="+mn-lt"/>
              </a:rPr>
              <a:t>请您输入标题</a:t>
            </a:r>
          </a:p>
          <a:p>
            <a:pPr algn="ctr">
              <a:lnSpc>
                <a:spcPct val="120000"/>
              </a:lnSpc>
            </a:pPr>
            <a:endParaRPr lang="en-US" altLang="zh-CN" sz="2000" dirty="0">
              <a:solidFill>
                <a:schemeClr val="tx1">
                  <a:lumMod val="75000"/>
                  <a:lumOff val="25000"/>
                </a:schemeClr>
              </a:solidFill>
              <a:cs typeface="+mn-ea"/>
              <a:sym typeface="+mn-lt"/>
            </a:endParaRPr>
          </a:p>
        </p:txBody>
      </p:sp>
      <p:sp>
        <p:nvSpPr>
          <p:cNvPr id="3" name="文本框 2"/>
          <p:cNvSpPr txBox="1"/>
          <p:nvPr/>
        </p:nvSpPr>
        <p:spPr>
          <a:xfrm>
            <a:off x="5358130" y="2154555"/>
            <a:ext cx="5650865" cy="3231654"/>
          </a:xfrm>
          <a:prstGeom prst="rect">
            <a:avLst/>
          </a:prstGeom>
          <a:noFill/>
        </p:spPr>
        <p:txBody>
          <a:bodyPr wrap="square" rtlCol="0" anchor="t">
            <a:spAutoFit/>
          </a:bodyPr>
          <a:lstStyle/>
          <a:p>
            <a:pPr>
              <a:lnSpc>
                <a:spcPct val="170000"/>
              </a:lnSpc>
            </a:pPr>
            <a:r>
              <a:rPr lang="zh-CN" altLang="en-US" sz="2000" dirty="0">
                <a:solidFill>
                  <a:schemeClr val="bg2">
                    <a:lumMod val="50000"/>
                  </a:schemeClr>
                </a:solidFill>
                <a:cs typeface="+mn-ea"/>
                <a:sym typeface="+mn-lt"/>
              </a:rPr>
              <a:t>让孩子学习天文学可以对宇宙和世界都有客观的理解，能有效开发孩子的空间想象能力和思维拓展能力。此外，由于天文学强调客观地观察宇宙并得出客观规律，所以还蕴藏着很多孩子随时随地需要用到的物理，化学，数学以及科学小知识，可以培养孩子的科学素质</a:t>
            </a:r>
            <a:endParaRPr lang="en-US" altLang="zh-CN" sz="2000" dirty="0">
              <a:solidFill>
                <a:schemeClr val="bg2">
                  <a:lumMod val="50000"/>
                </a:schemeClr>
              </a:solidFill>
              <a:cs typeface="+mn-ea"/>
              <a:sym typeface="+mn-lt"/>
            </a:endParaRPr>
          </a:p>
        </p:txBody>
      </p:sp>
      <p:pic>
        <p:nvPicPr>
          <p:cNvPr id="4" name="图片 3"/>
          <p:cNvPicPr>
            <a:picLocks noChangeAspect="1"/>
          </p:cNvPicPr>
          <p:nvPr/>
        </p:nvPicPr>
        <p:blipFill>
          <a:blip r:embed="rId4" cstate="screen"/>
          <a:stretch>
            <a:fillRect/>
          </a:stretch>
        </p:blipFill>
        <p:spPr>
          <a:xfrm flipH="1">
            <a:off x="9982200" y="4660901"/>
            <a:ext cx="2197100" cy="2197100"/>
          </a:xfrm>
          <a:prstGeom prst="rect">
            <a:avLst/>
          </a:prstGeom>
        </p:spPr>
      </p:pic>
      <p:pic>
        <p:nvPicPr>
          <p:cNvPr id="6" name="图片 5"/>
          <p:cNvPicPr>
            <a:picLocks noChangeAspect="1"/>
          </p:cNvPicPr>
          <p:nvPr/>
        </p:nvPicPr>
        <p:blipFill>
          <a:blip r:embed="rId5" cstate="screen"/>
          <a:stretch>
            <a:fillRect/>
          </a:stretch>
        </p:blipFill>
        <p:spPr>
          <a:xfrm>
            <a:off x="7483581" y="631066"/>
            <a:ext cx="1408253" cy="1408253"/>
          </a:xfrm>
          <a:prstGeom prst="rect">
            <a:avLst/>
          </a:prstGeom>
        </p:spPr>
      </p:pic>
      <p:sp>
        <p:nvSpPr>
          <p:cNvPr id="7" name="文本框 6"/>
          <p:cNvSpPr txBox="1"/>
          <p:nvPr/>
        </p:nvSpPr>
        <p:spPr>
          <a:xfrm>
            <a:off x="4539703" y="990898"/>
            <a:ext cx="1027845" cy="954107"/>
          </a:xfrm>
          <a:prstGeom prst="rect">
            <a:avLst/>
          </a:prstGeom>
          <a:noFill/>
        </p:spPr>
        <p:txBody>
          <a:bodyPr wrap="none" rtlCol="0">
            <a:spAutoFit/>
          </a:bodyPr>
          <a:lstStyle/>
          <a:p>
            <a:r>
              <a:rPr lang="en-US" altLang="zh-CN" sz="5600" dirty="0">
                <a:solidFill>
                  <a:srgbClr val="0070C0"/>
                </a:solidFill>
                <a:cs typeface="+mn-ea"/>
                <a:sym typeface="+mn-lt"/>
              </a:rPr>
              <a:t>04</a:t>
            </a:r>
            <a:endParaRPr lang="zh-CN" altLang="en-US" sz="5600" dirty="0">
              <a:solidFill>
                <a:srgbClr val="0070C0"/>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Vertical)">
                                      <p:cBhvr>
                                        <p:cTn id="26" dur="500"/>
                                        <p:tgtEl>
                                          <p:spTgt spid="3"/>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6438276" y="1716936"/>
            <a:ext cx="1826647" cy="1811917"/>
          </a:xfrm>
          <a:prstGeom prst="rect">
            <a:avLst/>
          </a:prstGeom>
        </p:spPr>
      </p:pic>
      <p:pic>
        <p:nvPicPr>
          <p:cNvPr id="16" name="图片 15"/>
          <p:cNvPicPr>
            <a:picLocks noChangeAspect="1"/>
          </p:cNvPicPr>
          <p:nvPr/>
        </p:nvPicPr>
        <p:blipFill>
          <a:blip r:embed="rId4" cstate="screen"/>
          <a:stretch>
            <a:fillRect/>
          </a:stretch>
        </p:blipFill>
        <p:spPr>
          <a:xfrm>
            <a:off x="3961965" y="3451291"/>
            <a:ext cx="2436336" cy="2410046"/>
          </a:xfrm>
          <a:prstGeom prst="rect">
            <a:avLst/>
          </a:prstGeom>
        </p:spPr>
      </p:pic>
      <p:sp>
        <p:nvSpPr>
          <p:cNvPr id="11" name="文本框 10"/>
          <p:cNvSpPr txBox="1"/>
          <p:nvPr/>
        </p:nvSpPr>
        <p:spPr>
          <a:xfrm>
            <a:off x="1334664" y="1694506"/>
            <a:ext cx="4829326" cy="2025555"/>
          </a:xfrm>
          <a:prstGeom prst="rect">
            <a:avLst/>
          </a:prstGeom>
          <a:noFill/>
        </p:spPr>
        <p:txBody>
          <a:bodyPr wrap="square" rtlCol="0" anchor="t">
            <a:spAutoFit/>
          </a:bodyPr>
          <a:lstStyle/>
          <a:p>
            <a:pPr>
              <a:lnSpc>
                <a:spcPct val="130000"/>
              </a:lnSpc>
            </a:pPr>
            <a:r>
              <a:rPr lang="en-US" altLang="zh-CN" sz="1400" b="1" dirty="0"/>
              <a:t>Current disadvantage</a:t>
            </a:r>
            <a:r>
              <a:rPr lang="en-US" altLang="zh-CN" sz="1400" dirty="0"/>
              <a:t>: The menu page considers using a spellbook theme. In the maze level, there is a delay in the sound effect when the player encounters an NPC. When the manipulator arm of the ocean level is continuously grasping, the integration system cannot respond in time. Space levels: Meteorite flight stuttering affects the player experience.</a:t>
            </a:r>
            <a:endParaRPr lang="zh-CN" altLang="en-US" sz="1400" dirty="0">
              <a:cs typeface="+mn-ea"/>
              <a:sym typeface="+mn-lt"/>
            </a:endParaRPr>
          </a:p>
        </p:txBody>
      </p:sp>
      <p:sp>
        <p:nvSpPr>
          <p:cNvPr id="12" name="文本框 11"/>
          <p:cNvSpPr txBox="1"/>
          <p:nvPr/>
        </p:nvSpPr>
        <p:spPr>
          <a:xfrm>
            <a:off x="6163990" y="3716820"/>
            <a:ext cx="5068786" cy="2585708"/>
          </a:xfrm>
          <a:prstGeom prst="rect">
            <a:avLst/>
          </a:prstGeom>
          <a:noFill/>
        </p:spPr>
        <p:txBody>
          <a:bodyPr wrap="square" rtlCol="0" anchor="t">
            <a:spAutoFit/>
          </a:bodyPr>
          <a:lstStyle/>
          <a:p>
            <a:pPr>
              <a:lnSpc>
                <a:spcPct val="130000"/>
              </a:lnSpc>
            </a:pPr>
            <a:r>
              <a:rPr lang="en-US" altLang="zh-CN" sz="1400" b="1" dirty="0"/>
              <a:t>Future Directions</a:t>
            </a:r>
            <a:r>
              <a:rPr lang="en-US" altLang="zh-CN" sz="1400" dirty="0"/>
              <a:t>: Adjust the style of the menu page, find more suitable spellbook materials and add page flip animations to them to make them more theme-oriented. The script that tuned the maze section causes the sound effects to appear without delay. Improve the point system of all levels, so that there can be no response to the failure of points to expire. Tweaked the meteorite movement script to make its movement smoother and enhance the player experience.</a:t>
            </a:r>
            <a:endParaRPr lang="zh-CN" altLang="en-US" sz="1400" dirty="0">
              <a:cs typeface="+mn-ea"/>
              <a:sym typeface="+mn-lt"/>
            </a:endParaRPr>
          </a:p>
        </p:txBody>
      </p:sp>
      <p:grpSp>
        <p:nvGrpSpPr>
          <p:cNvPr id="17" name="组合 16"/>
          <p:cNvGrpSpPr/>
          <p:nvPr/>
        </p:nvGrpSpPr>
        <p:grpSpPr>
          <a:xfrm>
            <a:off x="286870" y="-1029770"/>
            <a:ext cx="7860694" cy="4039870"/>
            <a:chOff x="886618" y="-1118870"/>
            <a:chExt cx="6363587" cy="4039870"/>
          </a:xfrm>
        </p:grpSpPr>
        <p:pic>
          <p:nvPicPr>
            <p:cNvPr id="18" name="图片 17"/>
            <p:cNvPicPr>
              <a:picLocks noChangeAspect="1"/>
            </p:cNvPicPr>
            <p:nvPr/>
          </p:nvPicPr>
          <p:blipFill>
            <a:blip r:embed="rId5" cstate="screen"/>
            <a:stretch>
              <a:fillRect/>
            </a:stretch>
          </p:blipFill>
          <p:spPr>
            <a:xfrm>
              <a:off x="886618" y="-1118870"/>
              <a:ext cx="6363587" cy="4039870"/>
            </a:xfrm>
            <a:prstGeom prst="rect">
              <a:avLst/>
            </a:prstGeom>
          </p:spPr>
        </p:pic>
        <p:sp>
          <p:nvSpPr>
            <p:cNvPr id="19" name="文本框 18"/>
            <p:cNvSpPr txBox="1"/>
            <p:nvPr/>
          </p:nvSpPr>
          <p:spPr>
            <a:xfrm>
              <a:off x="1719302" y="670232"/>
              <a:ext cx="4120547" cy="461665"/>
            </a:xfrm>
            <a:prstGeom prst="rect">
              <a:avLst/>
            </a:prstGeom>
            <a:noFill/>
          </p:spPr>
          <p:txBody>
            <a:bodyPr wrap="none" rtlCol="0">
              <a:spAutoFit/>
            </a:bodyPr>
            <a:lstStyle/>
            <a:p>
              <a:r>
                <a:rPr lang="en-US" altLang="zh-CN" sz="2100" dirty="0">
                  <a:solidFill>
                    <a:schemeClr val="bg1"/>
                  </a:solidFill>
                  <a:cs typeface="+mn-ea"/>
                  <a:sym typeface="+mn-lt"/>
                </a:rPr>
                <a:t>04  </a:t>
              </a:r>
              <a:r>
                <a:rPr lang="en-US" altLang="zh-CN" sz="2400" b="1" i="0" dirty="0">
                  <a:solidFill>
                    <a:schemeClr val="bg1"/>
                  </a:solidFill>
                  <a:effectLst/>
                  <a:latin typeface="Arial" panose="020B0604020202020204" pitchFamily="34" charset="0"/>
                </a:rPr>
                <a:t>Reflection and improvement</a:t>
              </a:r>
              <a:endParaRPr lang="zh-CN" altLang="en-US" sz="2100" b="1" dirty="0">
                <a:solidFill>
                  <a:schemeClr val="bg1"/>
                </a:solidFill>
                <a:cs typeface="+mn-ea"/>
                <a:sym typeface="+mn-lt"/>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2"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500"/>
                                        <p:tgtEl>
                                          <p:spTgt spid="11"/>
                                        </p:tgtEl>
                                      </p:cBhvr>
                                    </p:animEffect>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114"/>
  <p:tag name="OP_SCP_COMPONENT_INFO" val="{&quot;title&quot;:&quot;渐变阴影4项列表PPT组件&quot;,&quot;description&quot;:&quot;渐变阴影4项列表PPT组件&quot;,&quot;keywords&quot;:[&quot;渐变&quot;,&quot;阴影&quot;,&quot;4项&quot;,&quot;列表&quot;,&quot;PPT组件&quot;],&quot;labels&quot;:[]}"/>
  <p:tag name="OP_SCP_GROUP_ID" val="e6a0d15a-4667-9758-12fc-4fce2551075f"/>
  <p:tag name="OP_SCP_ITEM_COUNT" val="4"/>
</p:tagLst>
</file>

<file path=ppt/tags/tag11.xml><?xml version="1.0" encoding="utf-8"?>
<p:tagLst xmlns:a="http://schemas.openxmlformats.org/drawingml/2006/main" xmlns:r="http://schemas.openxmlformats.org/officeDocument/2006/relationships" xmlns:p="http://schemas.openxmlformats.org/presentationml/2006/main">
  <p:tag name="OP_SCP_ITEM_INDEX" val="4"/>
</p:tagLst>
</file>

<file path=ppt/tags/tag12.xml><?xml version="1.0" encoding="utf-8"?>
<p:tagLst xmlns:a="http://schemas.openxmlformats.org/drawingml/2006/main" xmlns:r="http://schemas.openxmlformats.org/officeDocument/2006/relationships" xmlns:p="http://schemas.openxmlformats.org/presentationml/2006/main">
  <p:tag name="OP_SCP_SHAPE_TYPE" val="Body"/>
  <p:tag name="OP_SCP_ITEM_INDEX" val="4"/>
  <p:tag name="OP_SCP_DEFAULT_TEXT" val="单击此处添加文本，单击此处添加文本，单击此处添加文本。"/>
</p:tagLst>
</file>

<file path=ppt/tags/tag13.xml><?xml version="1.0" encoding="utf-8"?>
<p:tagLst xmlns:a="http://schemas.openxmlformats.org/drawingml/2006/main" xmlns:r="http://schemas.openxmlformats.org/officeDocument/2006/relationships" xmlns:p="http://schemas.openxmlformats.org/presentationml/2006/main">
  <p:tag name="OP_SCP_ITEM_INDEX" val="4"/>
</p:tagLst>
</file>

<file path=ppt/tags/tag14.xml><?xml version="1.0" encoding="utf-8"?>
<p:tagLst xmlns:a="http://schemas.openxmlformats.org/drawingml/2006/main" xmlns:r="http://schemas.openxmlformats.org/officeDocument/2006/relationships" xmlns:p="http://schemas.openxmlformats.org/presentationml/2006/main">
  <p:tag name="OP_SCP_ITEM_INDEX" val="4"/>
</p:tagLst>
</file>

<file path=ppt/tags/tag15.xml><?xml version="1.0" encoding="utf-8"?>
<p:tagLst xmlns:a="http://schemas.openxmlformats.org/drawingml/2006/main" xmlns:r="http://schemas.openxmlformats.org/officeDocument/2006/relationships" xmlns:p="http://schemas.openxmlformats.org/presentationml/2006/main">
  <p:tag name="OP_SCP_ITEM_INDEX" val="3"/>
</p:tagLst>
</file>

<file path=ppt/tags/tag16.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
</p:tagLst>
</file>

<file path=ppt/tags/tag17.xml><?xml version="1.0" encoding="utf-8"?>
<p:tagLst xmlns:a="http://schemas.openxmlformats.org/drawingml/2006/main" xmlns:r="http://schemas.openxmlformats.org/officeDocument/2006/relationships" xmlns:p="http://schemas.openxmlformats.org/presentationml/2006/main">
  <p:tag name="OP_SCP_ITEM_INDEX" val="3"/>
</p:tagLst>
</file>

<file path=ppt/tags/tag18.xml><?xml version="1.0" encoding="utf-8"?>
<p:tagLst xmlns:a="http://schemas.openxmlformats.org/drawingml/2006/main" xmlns:r="http://schemas.openxmlformats.org/officeDocument/2006/relationships" xmlns:p="http://schemas.openxmlformats.org/presentationml/2006/main">
  <p:tag name="OP_SCP_ITEM_INDEX" val="3"/>
</p:tagLst>
</file>

<file path=ppt/tags/tag19.xml><?xml version="1.0" encoding="utf-8"?>
<p:tagLst xmlns:a="http://schemas.openxmlformats.org/drawingml/2006/main" xmlns:r="http://schemas.openxmlformats.org/officeDocument/2006/relationships" xmlns:p="http://schemas.openxmlformats.org/presentationml/2006/main">
  <p:tag name="OP_SCP_ITEM_INDEX" val="2"/>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0.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21.xml><?xml version="1.0" encoding="utf-8"?>
<p:tagLst xmlns:a="http://schemas.openxmlformats.org/drawingml/2006/main" xmlns:r="http://schemas.openxmlformats.org/officeDocument/2006/relationships" xmlns:p="http://schemas.openxmlformats.org/presentationml/2006/main">
  <p:tag name="OP_SCP_ITEM_INDEX" val="2"/>
</p:tagLst>
</file>

<file path=ppt/tags/tag22.xml><?xml version="1.0" encoding="utf-8"?>
<p:tagLst xmlns:a="http://schemas.openxmlformats.org/drawingml/2006/main" xmlns:r="http://schemas.openxmlformats.org/officeDocument/2006/relationships" xmlns:p="http://schemas.openxmlformats.org/presentationml/2006/main">
  <p:tag name="OP_SCP_ITEM_INDEX" val="2"/>
</p:tagLst>
</file>

<file path=ppt/tags/tag23.xml><?xml version="1.0" encoding="utf-8"?>
<p:tagLst xmlns:a="http://schemas.openxmlformats.org/drawingml/2006/main" xmlns:r="http://schemas.openxmlformats.org/officeDocument/2006/relationships" xmlns:p="http://schemas.openxmlformats.org/presentationml/2006/main">
  <p:tag name="OP_SCP_ITEM_INDEX" val="1"/>
</p:tagLst>
</file>

<file path=ppt/tags/tag24.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
</p:tagLst>
</file>

<file path=ppt/tags/tag25.xml><?xml version="1.0" encoding="utf-8"?>
<p:tagLst xmlns:a="http://schemas.openxmlformats.org/drawingml/2006/main" xmlns:r="http://schemas.openxmlformats.org/officeDocument/2006/relationships" xmlns:p="http://schemas.openxmlformats.org/presentationml/2006/main">
  <p:tag name="OP_SCP_ITEM_INDEX" val="1"/>
</p:tagLst>
</file>

<file path=ppt/tags/tag26.xml><?xml version="1.0" encoding="utf-8"?>
<p:tagLst xmlns:a="http://schemas.openxmlformats.org/drawingml/2006/main" xmlns:r="http://schemas.openxmlformats.org/officeDocument/2006/relationships" xmlns:p="http://schemas.openxmlformats.org/presentationml/2006/main">
  <p:tag name="OP_SCP_ITEM_INDEX"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97.99708661417316,&quot;left&quot;:66.3,&quot;top&quot;:123.75,&quot;width&quot;:832.925039370078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5gii4oti">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1937</Words>
  <Application>Microsoft Office PowerPoint</Application>
  <PresentationFormat>宽屏</PresentationFormat>
  <Paragraphs>132</Paragraphs>
  <Slides>20</Slides>
  <Notes>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20</vt:i4>
      </vt:variant>
    </vt:vector>
  </HeadingPairs>
  <TitlesOfParts>
    <vt:vector size="28" baseType="lpstr">
      <vt:lpstr>汉仪大宋简</vt:lpstr>
      <vt:lpstr>微软雅黑</vt:lpstr>
      <vt:lpstr>Arial</vt:lpstr>
      <vt:lpstr>Calibri</vt:lpstr>
      <vt:lpstr>Cambria</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星球漫步</dc:title>
  <dc:creator>第一PPT</dc:creator>
  <cp:keywords>www.1ppt.com</cp:keywords>
  <dc:description>www.1ppt.com</dc:description>
  <cp:lastModifiedBy>chenyao li</cp:lastModifiedBy>
  <cp:revision>82</cp:revision>
  <dcterms:created xsi:type="dcterms:W3CDTF">2019-06-19T02:08:00Z</dcterms:created>
  <dcterms:modified xsi:type="dcterms:W3CDTF">2025-04-15T13:58:25Z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KSOTemplateUUID">
    <vt:lpwstr>v1.0_mb_jjO9Bhu6mLP8YLEjGJ2SBg==</vt:lpwstr>
  </property>
  <property fmtid="{D5CDD505-2E9C-101B-9397-08002B2CF9AE}" pid="4" name="ICV">
    <vt:lpwstr>8116C594273448D4A2AB3F9C7BE67A51_12</vt:lpwstr>
  </property>
</Properties>
</file>